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kv" ContentType="video/unknown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324" r:id="rId4"/>
    <p:sldId id="312" r:id="rId5"/>
    <p:sldId id="313" r:id="rId6"/>
    <p:sldId id="322" r:id="rId7"/>
    <p:sldId id="323" r:id="rId8"/>
    <p:sldId id="327" r:id="rId9"/>
    <p:sldId id="328" r:id="rId10"/>
    <p:sldId id="330" r:id="rId11"/>
    <p:sldId id="329" r:id="rId12"/>
    <p:sldId id="326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037E355-2C2E-73AC-BF9F-54C610CDB0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7A4CFA-3454-B386-A87F-B905B440F0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4826B-021B-41E8-A6C1-DF845C99CD6D}" type="datetimeFigureOut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F36C58C-04DF-11B2-C65E-7463092A1A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2C79F71-9658-EC56-9633-D2DCD94E9D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A77CB-9A65-4E7F-A909-6CBB159747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8454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tiff>
</file>

<file path=ppt/media/image4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media/media1.m4a>
</file>

<file path=ppt/media/media2.m4a>
</file>

<file path=ppt/media/media3.mkv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13407-FE26-4FBF-A17D-E56551876984}" type="datetimeFigureOut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8BE903-2ABB-47BD-AC73-6781CC82AC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6683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C1A1B-C8FF-F728-E94D-DAA4A8CA0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D8F1DDB-49C3-B962-6895-011D19873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67CB9D-EC0F-1A1B-ABEC-0A6A9A1BB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816A1-3379-4234-AB7C-8EFD0217C7A3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D6B438-A8A4-1B10-FA11-1C19FAA6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A44383-4D5B-909A-A077-2EBC1F2E3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681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10B219-3184-0C63-0181-84A8ACBB3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847085-EF02-D7D8-09DE-201C6B734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1F4BDF-F7B6-6223-11F8-3AB1A2C4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7DF1-61AD-467F-A30F-94FA55FC7E89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140A4E-3D44-BF70-F4AE-4D676E2B5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F588EA-E3E1-C1E8-6A93-12492936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32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9F5D541-64EF-E37B-CA7D-BA97A34574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A7E5BD-F08C-BD7F-D07F-A56AA0103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487CFB-6FB2-5AF8-B7CF-20A93853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B1C6-B0A1-4750-A4B4-0FDB628B1ACF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D0C1E2-3CFA-4176-DB03-7E962658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40BAB1-4589-A019-737C-6BBE9052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84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14ACF-7155-688D-65D4-8B347B800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D3BFC0-1290-B0AB-5820-5FA4C15A9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5DD656-8A77-CB5E-3BF4-B2976CA0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10710797" cy="365125"/>
          </a:xfrm>
        </p:spPr>
        <p:txBody>
          <a:bodyPr/>
          <a:lstStyle>
            <a:lvl1pPr algn="l">
              <a:defRPr sz="1150">
                <a:solidFill>
                  <a:schemeClr val="tx1"/>
                </a:solidFill>
              </a:defRPr>
            </a:lvl1pPr>
          </a:lstStyle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858F944-EA4B-3503-8BC9-B228FD6C2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9476"/>
            <a:ext cx="2743200" cy="365125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C6C6DF20-F6C2-4320-A0BE-6B55CFF1C78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1853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1E346A-4442-838D-3A32-6611E171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1E2480-2767-C3EF-FB4C-2188D7E0D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D756D9-EF00-1420-7765-727228ED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AA555-6D18-494A-808B-4BFECDC5C9DC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EB54F4-D270-1087-91E4-6636DC6E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216B2-8C31-9049-B0CB-AB9E41ED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227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F1A480-BCBA-1C5E-FBB5-07DCE95A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133A8F-DF14-E628-22DB-99975CDA5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E56E52A-B5B4-EFC0-C483-BC370A99D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288804D-E99B-288B-0153-DEF305C69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F62A8-3DC3-42C9-8216-C70A05D42A97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5519A7-15EB-D52E-746D-430331C7A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C4BCAAE-D150-1F8B-C918-79B0D117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731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A1C44-2B2E-15C6-D413-D8BF52E4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BC383D-D68C-56AF-3D28-CE9DC84C2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BE87902-8CC2-2FAC-5D26-CB52331CC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0EA777F-8F55-0F25-7FE7-85588557D2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AF969A3-89C4-13C5-0D2C-F8B055CB9F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5BC492E-0CFB-9FE7-2479-B53CCCC93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35F5-8105-48B5-AF50-67976F64BDB6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926B0B6-42DD-FD37-6AB5-1BD5F5FA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E3C723E-B6C4-5D8A-6EF8-0721C457D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355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2D085-C2C8-DD1F-B988-B821C48FE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7103E03-F5F5-0CEC-90A3-50F7EE023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58D34-78E1-4482-8B17-C6B5B1717A1E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2A85863-FB3A-CF0D-F398-63C12D56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924F62F-7DC1-7D0E-B569-F7B214C35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31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C529035-CE67-A985-6C02-ADF95D0DD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4B6DE-D291-4D9F-A42B-293C76D81C72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1A16A0B-9DEB-B6A2-1849-753D8A4C4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D92B520-FD8F-86DF-E346-C6E97538C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1797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7C6B14-8740-96F9-DA31-5B915ACEC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D29219-69F4-FA1A-BE25-DAB756F21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08F8509-BF58-05FB-0061-1AC4235BD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0BFC0E7-5F9B-46AE-DB21-14F6C57DE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2EB-6F98-4CC0-8482-0ED4AC9D3EF6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82A5D1-D1B6-313B-AB73-3612355F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3CF6FD-72EE-5CB2-1CAF-339A2055A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805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C8C136-7A0B-3060-6701-055B99CD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C64E796-535B-28E1-45C6-8DF073B0A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156F99-4DDA-E185-BEB3-E1C7A30D6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3E54DE-1AC0-C6D4-0AC4-A2D3486C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4576-4488-4CC7-A1B8-6A39652E5EDE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B170277-A69A-FC30-0754-34BEE72D1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3925EC-DD54-0207-9EC7-5A253682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3742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F9696AA-9642-EC7F-0510-D2E280CA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024AFE-3C75-6F05-E75B-5B3B937CC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38021B-046C-406A-7BAB-715B3F8542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E8841-5538-495A-8947-DFF7EC68ED43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986091-7C54-222A-23C1-61F29B2C8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911C38-A529-8CCE-74DE-0A5D3F6ED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6C6DF20-F6C2-4320-A0BE-6B55CFF1C78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653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kv"/><Relationship Id="rId7" Type="http://schemas.openxmlformats.org/officeDocument/2006/relationships/image" Target="../media/image2.png"/><Relationship Id="rId2" Type="http://schemas.openxmlformats.org/officeDocument/2006/relationships/video" Target="NULL" TargetMode="Externa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08561C-DF5D-62BD-E01B-7F4BF7AF92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 Cycloid Reducer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006206-FDFD-E78A-7F03-C8CED158F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7932"/>
            <a:ext cx="9144000" cy="1655762"/>
          </a:xfrm>
        </p:spPr>
        <p:txBody>
          <a:bodyPr/>
          <a:lstStyle/>
          <a:p>
            <a:r>
              <a:rPr lang="zh-TW" altLang="en-US" dirty="0"/>
              <a:t>周奕彬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EC6D1D-42CB-CC0B-5506-2380EB5B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C3825557-15D9-FFC2-880F-040F3C0941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0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6"/>
    </mc:Choice>
    <mc:Fallback xmlns="">
      <p:transition spd="slow" advTm="6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C0C47-D240-1DE8-EAF8-63946A39E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CDC1102-B1D3-54E3-1DA4-F6EF218DD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Joong−Ho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1E23932-6766-048A-FDFA-CF62C1CE3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6" name="內容版面配置區 6">
            <a:extLst>
              <a:ext uri="{FF2B5EF4-FFF2-40B4-BE49-F238E27FC236}">
                <a16:creationId xmlns:a16="http://schemas.microsoft.com/office/drawing/2014/main" id="{B2C5E895-CF4D-8167-5136-6ADFF1DBA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001044"/>
            <a:ext cx="5334000" cy="4000500"/>
          </a:xfrm>
        </p:spPr>
      </p:pic>
    </p:spTree>
    <p:extLst>
      <p:ext uri="{BB962C8B-B14F-4D97-AF65-F5344CB8AC3E}">
        <p14:creationId xmlns:p14="http://schemas.microsoft.com/office/powerpoint/2010/main" val="1246155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9BE596-97EB-1C25-6C74-83A75294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C7A12BC-7601-E609-30CE-DF2413D51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Joong−Ho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9474F50-4689-2575-889B-F20D278D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EC6A47B-DFC0-6A70-591D-9237E47E2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11" y="1428750"/>
            <a:ext cx="5334000" cy="40005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756A1CA-246C-1378-7C84-091BCF5FC8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3184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57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E460F5-B54C-6369-BFB6-2C2A45DF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未來目標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E55FD3-B392-6539-2302-2F408555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內擺線減速機位移方程式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實例分析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8C55C02-F153-8AD9-2C85-700FB423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0082E5E8-BCC3-5CE4-A7C3-F6FC09D189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6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56"/>
    </mc:Choice>
    <mc:Fallback xmlns="">
      <p:transition spd="slow" advTm="17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EBEAC2-2577-B481-E776-0C27CC56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E56331-8724-2164-369F-E4508207A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前情提要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擺線減速機位移方程式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未來目標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DF8FBE-4D53-3D44-6154-FF296117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2</a:t>
            </a:fld>
            <a:endParaRPr lang="zh-TW" alt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3E161A3E-F7D1-5F7E-22EA-771CBD52C1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4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5"/>
    </mc:Choice>
    <mc:Fallback xmlns="">
      <p:transition spd="slow" advTm="8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3-05-26 05-12-02">
            <a:hlinkClick r:id="" action="ppaction://media"/>
            <a:extLst>
              <a:ext uri="{FF2B5EF4-FFF2-40B4-BE49-F238E27FC236}">
                <a16:creationId xmlns:a16="http://schemas.microsoft.com/office/drawing/2014/main" id="{C272568D-FE81-EB2A-6FF7-E82EB894059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3011" end="155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63931" y="1590988"/>
            <a:ext cx="7022682" cy="5267012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3C55601-8E64-D0BC-E73C-334FC5999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前情提要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外擺線減速機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CC16262-748A-EE52-D647-119AB8B4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pic>
        <p:nvPicPr>
          <p:cNvPr id="11" name="音訊 10">
            <a:hlinkClick r:id="" action="ppaction://media"/>
            <a:extLst>
              <a:ext uri="{FF2B5EF4-FFF2-40B4-BE49-F238E27FC236}">
                <a16:creationId xmlns:a16="http://schemas.microsoft.com/office/drawing/2014/main" id="{78046105-BA4D-8234-B81F-D4B053E1AB1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2397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90"/>
    </mc:Choice>
    <mc:Fallback xmlns="">
      <p:transition spd="slow" advTm="21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0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7" x="11169650" y="5568950"/>
          <p14:tracePt t="529" x="11010900" y="5537200"/>
          <p14:tracePt t="543" x="10934700" y="5467350"/>
          <p14:tracePt t="555" x="10864850" y="5397500"/>
          <p14:tracePt t="556" x="10852150" y="5397500"/>
          <p14:tracePt t="558" x="10833100" y="5378450"/>
          <p14:tracePt t="588" x="10636250" y="5200650"/>
          <p14:tracePt t="605" x="10521950" y="5105400"/>
          <p14:tracePt t="638" x="10261600" y="4921250"/>
          <p14:tracePt t="639" x="10255250" y="4914900"/>
          <p14:tracePt t="689" x="10039350" y="4743450"/>
          <p14:tracePt t="727" x="9969500" y="4673600"/>
          <p14:tracePt t="756" x="9918700" y="4629150"/>
          <p14:tracePt t="792" x="9848850" y="4552950"/>
          <p14:tracePt t="806" x="9817100" y="4521200"/>
          <p14:tracePt t="823" x="9791700" y="4514850"/>
          <p14:tracePt t="856" x="9753600" y="4476750"/>
          <p14:tracePt t="890" x="9658350" y="4413250"/>
          <p14:tracePt t="905" x="9613900" y="4381500"/>
          <p14:tracePt t="940" x="9505950" y="4279900"/>
          <p14:tracePt t="956" x="9436100" y="4222750"/>
          <p14:tracePt t="972" x="9359900" y="4159250"/>
          <p14:tracePt t="1006" x="9213850" y="4064000"/>
          <p14:tracePt t="1022" x="9182100" y="4032250"/>
          <p14:tracePt t="1055" x="9118600" y="3968750"/>
          <p14:tracePt t="1091" x="9112250" y="3962400"/>
          <p14:tracePt t="5180" x="9048750" y="3867150"/>
          <p14:tracePt t="5188" x="9010650" y="3759200"/>
          <p14:tracePt t="5222" x="8534400" y="2870200"/>
          <p14:tracePt t="5238" x="8197850" y="2552700"/>
          <p14:tracePt t="5254" x="7994650" y="2451100"/>
          <p14:tracePt t="5289" x="7981950" y="2584450"/>
          <p14:tracePt t="5322" x="7683500" y="2914650"/>
          <p14:tracePt t="5338" x="7473950" y="3098800"/>
          <p14:tracePt t="5372" x="7086600" y="3511550"/>
          <p14:tracePt t="5389" x="6902450" y="3676650"/>
          <p14:tracePt t="5405" x="6699250" y="3790950"/>
          <p14:tracePt t="5421" x="6521450" y="3873500"/>
          <p14:tracePt t="5455" x="6184900" y="3987800"/>
          <p14:tracePt t="5471" x="6070600" y="4019550"/>
          <p14:tracePt t="5505" x="5772150" y="4127500"/>
          <p14:tracePt t="5538" x="5435600" y="4254500"/>
          <p14:tracePt t="5572" x="5092700" y="4318000"/>
          <p14:tracePt t="5589" x="4978400" y="4318000"/>
          <p14:tracePt t="5605" x="4895850" y="4248150"/>
          <p14:tracePt t="5641" x="4857750" y="4089400"/>
          <p14:tracePt t="5655" x="4857750" y="4038600"/>
          <p14:tracePt t="5672" x="4876800" y="3975100"/>
          <p14:tracePt t="5706" x="4997450" y="3867150"/>
          <p14:tracePt t="5722" x="5073650" y="3822700"/>
          <p14:tracePt t="5756" x="5378450" y="3759200"/>
          <p14:tracePt t="5788" x="5664200" y="3797300"/>
          <p14:tracePt t="5805" x="5734050" y="3867150"/>
          <p14:tracePt t="5822" x="5772150" y="3937000"/>
          <p14:tracePt t="5857" x="5778500" y="4121150"/>
          <p14:tracePt t="5872" x="5740400" y="4203700"/>
          <p14:tracePt t="5889" x="5613400" y="4254500"/>
          <p14:tracePt t="5905" x="5518150" y="4254500"/>
          <p14:tracePt t="5939" x="5346700" y="4191000"/>
          <p14:tracePt t="5955" x="5302250" y="4025900"/>
          <p14:tracePt t="5972" x="5302250" y="3848100"/>
          <p14:tracePt t="6005" x="5353050" y="3454400"/>
          <p14:tracePt t="6022" x="5454650" y="3327400"/>
          <p14:tracePt t="6056" x="5810250" y="3206750"/>
          <p14:tracePt t="6072" x="5969000" y="3187700"/>
          <p14:tracePt t="6089" x="6083300" y="3206750"/>
          <p14:tracePt t="6122" x="6242050" y="3327400"/>
          <p14:tracePt t="6154" x="6273800" y="3549650"/>
          <p14:tracePt t="6171" x="6216650" y="3663950"/>
          <p14:tracePt t="6205" x="5911850" y="3841750"/>
          <p14:tracePt t="6238" x="5645150" y="3860800"/>
          <p14:tracePt t="6272" x="5473700" y="3613150"/>
          <p14:tracePt t="6288" x="5461000" y="3467100"/>
          <p14:tracePt t="6323" x="5549900" y="3168650"/>
          <p14:tracePt t="6339" x="5676900" y="3105150"/>
          <p14:tracePt t="6355" x="5822950" y="3073400"/>
          <p14:tracePt t="6388" x="6121400" y="3079750"/>
          <p14:tracePt t="6422" x="6337300" y="3219450"/>
          <p14:tracePt t="6456" x="6350000" y="3378200"/>
          <p14:tracePt t="6489" x="6229350" y="3429000"/>
          <p14:tracePt t="6524" x="6121400" y="3429000"/>
          <p14:tracePt t="6555" x="6013450" y="3308350"/>
          <p14:tracePt t="6572" x="5981700" y="3232150"/>
          <p14:tracePt t="6588" x="5981700" y="3136900"/>
          <p14:tracePt t="6608" x="5981700" y="3054350"/>
          <p14:tracePt t="6638" x="6045200" y="2927350"/>
          <p14:tracePt t="6671" x="6089650" y="2882900"/>
          <p14:tracePt t="6706" x="6096000" y="2863850"/>
          <p14:tracePt t="6739" x="6096000" y="2819400"/>
          <p14:tracePt t="6790" x="6089650" y="2774950"/>
          <p14:tracePt t="6805" x="6076950" y="2768600"/>
          <p14:tracePt t="6842" x="6070600" y="2743200"/>
          <p14:tracePt t="6874" x="6064250" y="2736850"/>
          <p14:tracePt t="6910" x="6076950" y="2705100"/>
          <p14:tracePt t="6941" x="6115050" y="2673350"/>
          <p14:tracePt t="6975" x="6127750" y="2660650"/>
          <p14:tracePt t="7092" x="6153150" y="2647950"/>
          <p14:tracePt t="7125" x="6203950" y="2647950"/>
          <p14:tracePt t="7158" x="6248400" y="2654300"/>
          <p14:tracePt t="7189" x="6299200" y="2686050"/>
          <p14:tracePt t="7210" x="6330950" y="2711450"/>
          <p14:tracePt t="7257" x="6375400" y="2730500"/>
          <p14:tracePt t="7291" x="6407150" y="2762250"/>
          <p14:tracePt t="7323" x="6457950" y="2794000"/>
          <p14:tracePt t="7356" x="6502400" y="2844800"/>
          <p14:tracePt t="7392" x="6553200" y="2901950"/>
          <p14:tracePt t="7406" x="6565900" y="2908300"/>
          <p14:tracePt t="7442" x="6572250" y="2914650"/>
          <p14:tracePt t="7575" x="6629400" y="2921000"/>
          <p14:tracePt t="7610" x="6692900" y="2914650"/>
          <p14:tracePt t="7641" x="6775450" y="2901950"/>
          <p14:tracePt t="7673" x="6934200" y="2921000"/>
          <p14:tracePt t="7688" x="6997700" y="2921000"/>
          <p14:tracePt t="7707" x="7042150" y="2952750"/>
          <p14:tracePt t="7741" x="7061200" y="2952750"/>
          <p14:tracePt t="7823" x="7067550" y="2978150"/>
          <p14:tracePt t="7859" x="7042150" y="3028950"/>
          <p14:tracePt t="7908" x="7010400" y="3060700"/>
          <p14:tracePt t="7958" x="6978650" y="3073400"/>
          <p14:tracePt t="8006" x="6953250" y="3105150"/>
          <p14:tracePt t="8059" x="6965950" y="3111500"/>
          <p14:tracePt t="8091" x="6985000" y="3124200"/>
          <p14:tracePt t="8123" x="6997700" y="3130550"/>
          <p14:tracePt t="8157" x="7004050" y="3136900"/>
          <p14:tracePt t="8242" x="6991350" y="3162300"/>
          <p14:tracePt t="8275" x="6959600" y="3175000"/>
          <p14:tracePt t="8306" x="6927850" y="3200400"/>
          <p14:tracePt t="8339" x="6921500" y="3219450"/>
          <p14:tracePt t="8376" x="6972300" y="3251200"/>
          <p14:tracePt t="8388" x="6978650" y="3257550"/>
          <p14:tracePt t="8427" x="7004050" y="3314700"/>
          <p14:tracePt t="8457" x="7016750" y="3378200"/>
          <p14:tracePt t="8491" x="7016750" y="3422650"/>
          <p14:tracePt t="8542" x="6978650" y="3460750"/>
          <p14:tracePt t="8555" x="6965950" y="3473450"/>
          <p14:tracePt t="8591" x="6953250" y="3505200"/>
          <p14:tracePt t="8606" x="6953250" y="3517900"/>
          <p14:tracePt t="8639" x="7042150" y="3549650"/>
          <p14:tracePt t="8655" x="7105650" y="3575050"/>
          <p14:tracePt t="8689" x="7194550" y="3632200"/>
          <p14:tracePt t="8706" x="7200900" y="3663950"/>
          <p14:tracePt t="8724" x="7207250" y="3695700"/>
          <p14:tracePt t="8759" x="7226300" y="3759200"/>
          <p14:tracePt t="8773" x="7219950" y="3790950"/>
          <p14:tracePt t="8809" x="7200900" y="3822700"/>
          <p14:tracePt t="8822" x="7175500" y="3854450"/>
          <p14:tracePt t="8874" x="7175500" y="3886200"/>
          <p14:tracePt t="8909" x="7175500" y="3949700"/>
          <p14:tracePt t="8940" x="7226300" y="4044950"/>
          <p14:tracePt t="8957" x="7251700" y="4083050"/>
          <p14:tracePt t="8989" x="7258050" y="4152900"/>
          <p14:tracePt t="9022" x="7245350" y="4210050"/>
          <p14:tracePt t="9057" x="7175500" y="4235450"/>
          <p14:tracePt t="9090" x="7137400" y="4241800"/>
          <p14:tracePt t="9191" x="7137400" y="4273550"/>
          <p14:tracePt t="9223" x="7143750" y="4298950"/>
          <p14:tracePt t="9256" x="7143750" y="4343400"/>
          <p14:tracePt t="9291" x="7118350" y="4375150"/>
          <p14:tracePt t="9342" x="7092950" y="4406900"/>
          <p14:tracePt t="9392" x="7080250" y="4470400"/>
          <p14:tracePt t="9442" x="7080250" y="4489450"/>
          <p14:tracePt t="9491" x="7080250" y="4521200"/>
          <p14:tracePt t="9525" x="7080250" y="4552950"/>
          <p14:tracePt t="9575" x="7073900" y="4603750"/>
          <p14:tracePt t="9609" x="7054850" y="4660900"/>
          <p14:tracePt t="9642" x="7048500" y="4692650"/>
          <p14:tracePt t="9675" x="7048500" y="4711700"/>
          <p14:tracePt t="9709" x="7048500" y="4724400"/>
          <p14:tracePt t="9746" x="7067550" y="4756150"/>
          <p14:tracePt t="9810" x="7067550" y="4806950"/>
          <p14:tracePt t="9857" x="7067550" y="4819650"/>
          <p14:tracePt t="9929" x="7061200" y="4826000"/>
          <p14:tracePt t="9975" x="7042150" y="4826000"/>
          <p14:tracePt t="10009" x="7010400" y="4826000"/>
          <p14:tracePt t="10041" x="6985000" y="4838700"/>
          <p14:tracePt t="10091" x="6959600" y="4845050"/>
          <p14:tracePt t="10125" x="6927850" y="4845050"/>
          <p14:tracePt t="10175" x="6896100" y="4870450"/>
          <p14:tracePt t="10222" x="6864350" y="4902200"/>
          <p14:tracePt t="10311" x="6832600" y="4921250"/>
          <p14:tracePt t="10348" x="6794500" y="4933950"/>
          <p14:tracePt t="10391" x="6756400" y="4978400"/>
          <p14:tracePt t="10408" x="6737350" y="4997450"/>
          <p14:tracePt t="10441" x="6705600" y="5016500"/>
          <p14:tracePt t="10474" x="6673850" y="5035550"/>
          <p14:tracePt t="10525" x="6661150" y="5060950"/>
          <p14:tracePt t="10540" x="6642100" y="5073650"/>
          <p14:tracePt t="10606" x="6604000" y="5105400"/>
          <p14:tracePt t="10742" x="6553200" y="5124450"/>
          <p14:tracePt t="10759" x="6546850" y="5137150"/>
          <p14:tracePt t="10790" x="6540500" y="5168900"/>
          <p14:tracePt t="10822" x="6515100" y="5207000"/>
          <p14:tracePt t="10856" x="6502400" y="5232400"/>
          <p14:tracePt t="10990" x="6483350" y="5251450"/>
          <p14:tracePt t="11091" x="6451600" y="5283200"/>
          <p14:tracePt t="11125" x="6438900" y="5302250"/>
          <p14:tracePt t="11174" x="6419850" y="5321300"/>
          <p14:tracePt t="11258" x="6388100" y="5321300"/>
          <p14:tracePt t="11342" x="6356350" y="5321300"/>
          <p14:tracePt t="11372" x="6324600" y="5321300"/>
          <p14:tracePt t="11422" x="6292850" y="5321300"/>
          <p14:tracePt t="11458" x="6261100" y="5314950"/>
          <p14:tracePt t="11508" x="6229350" y="5302250"/>
          <p14:tracePt t="11573" x="6197600" y="5270500"/>
          <p14:tracePt t="11608" x="6184900" y="5219700"/>
          <p14:tracePt t="11624" x="6172200" y="5213350"/>
          <p14:tracePt t="11709" x="6165850" y="5207000"/>
          <p14:tracePt t="11741" x="6159500" y="5200650"/>
          <p14:tracePt t="11923" x="6153150" y="5175250"/>
          <p14:tracePt t="11957" x="6140450" y="5168900"/>
          <p14:tracePt t="11993" x="6127750" y="5149850"/>
          <p14:tracePt t="12008" x="6127750" y="5137150"/>
          <p14:tracePt t="12042" x="6127750" y="5105400"/>
          <p14:tracePt t="12174" x="6127750" y="5086350"/>
          <p14:tracePt t="12323" x="6140450" y="5086350"/>
          <p14:tracePt t="13339" x="6146800" y="5092700"/>
          <p14:tracePt t="13374" x="6146800" y="5105400"/>
          <p14:tracePt t="13591" x="6153150" y="5111750"/>
          <p14:tracePt t="13641" x="6184900" y="5111750"/>
          <p14:tracePt t="13691" x="6216650" y="5092700"/>
          <p14:tracePt t="13742" x="6248400" y="5092700"/>
          <p14:tracePt t="13776" x="6286500" y="5086350"/>
          <p14:tracePt t="13839" x="6311900" y="5080000"/>
          <p14:tracePt t="13875" x="6337300" y="5054600"/>
          <p14:tracePt t="13910" x="6343650" y="5048250"/>
          <p14:tracePt t="13940" x="6394450" y="5022850"/>
          <p14:tracePt t="13976" x="6426200" y="4997450"/>
          <p14:tracePt t="14024" x="6470650" y="4965700"/>
          <p14:tracePt t="14039" x="6496050" y="4959350"/>
          <p14:tracePt t="14074" x="6553200" y="4902200"/>
          <p14:tracePt t="14109" x="6597650" y="4864100"/>
          <p14:tracePt t="14141" x="6629400" y="4832350"/>
          <p14:tracePt t="14172" x="6680200" y="4787900"/>
          <p14:tracePt t="14209" x="6711950" y="4756150"/>
          <p14:tracePt t="14240" x="6743700" y="4724400"/>
          <p14:tracePt t="14258" x="6775450" y="4692650"/>
          <p14:tracePt t="14273" x="6788150" y="4667250"/>
          <p14:tracePt t="14289" x="6807200" y="4660900"/>
          <p14:tracePt t="14325" x="6819900" y="4629150"/>
          <p14:tracePt t="14357" x="6838950" y="4603750"/>
          <p14:tracePt t="14411" x="6851650" y="4572000"/>
          <p14:tracePt t="14472" x="6858000" y="4565650"/>
          <p14:tracePt t="14507" x="6870700" y="4552950"/>
          <p14:tracePt t="14541" x="6877050" y="4514850"/>
          <p14:tracePt t="14575" x="6908800" y="4470400"/>
          <p14:tracePt t="14658" x="6915150" y="4445000"/>
          <p14:tracePt t="14691" x="6934200" y="4425950"/>
          <p14:tracePt t="14856" x="6940550" y="4419600"/>
          <p14:tracePt t="15678" x="6940550" y="4438650"/>
          <p14:tracePt t="15761" x="6940550" y="4457700"/>
          <p14:tracePt t="15790" x="6940550" y="4470400"/>
          <p14:tracePt t="15824" x="6940550" y="4489450"/>
          <p14:tracePt t="15858" x="6940550" y="4521200"/>
          <p14:tracePt t="15891" x="6940550" y="4552950"/>
          <p14:tracePt t="16006" x="6940550" y="4565650"/>
          <p14:tracePt t="16207" x="6940550" y="4584700"/>
          <p14:tracePt t="16741" x="6940550" y="4565650"/>
          <p14:tracePt t="17173" x="6965950" y="4552950"/>
          <p14:tracePt t="17207" x="6978650" y="4552950"/>
          <p14:tracePt t="17257" x="7035800" y="4533900"/>
          <p14:tracePt t="17324" x="7061200" y="4521200"/>
          <p14:tracePt t="17357" x="7092950" y="4502150"/>
          <p14:tracePt t="17392" x="7105650" y="4470400"/>
          <p14:tracePt t="17488" x="7112000" y="4451350"/>
          <p14:tracePt t="17624" x="7112000" y="4438650"/>
          <p14:tracePt t="17989" x="7296150" y="4425950"/>
          <p14:tracePt t="17989" x="7315200" y="4425950"/>
          <p14:tracePt t="18005" x="7391400" y="4432300"/>
          <p14:tracePt t="18039" x="7569200" y="4445000"/>
          <p14:tracePt t="18074" x="7727950" y="4445000"/>
          <p14:tracePt t="18088" x="7772400" y="4445000"/>
          <p14:tracePt t="18124" x="7918450" y="4425950"/>
          <p14:tracePt t="18157" x="8045450" y="4425950"/>
          <p14:tracePt t="18173" x="8121650" y="4425950"/>
          <p14:tracePt t="18206" x="8299450" y="4425950"/>
          <p14:tracePt t="18239" x="8439150" y="4387850"/>
          <p14:tracePt t="18272" x="8591550" y="4356100"/>
          <p14:tracePt t="18306" x="8724900" y="4318000"/>
          <p14:tracePt t="18322" x="8807450" y="4298950"/>
          <p14:tracePt t="18356" x="9029700" y="4286250"/>
          <p14:tracePt t="18388" x="9251950" y="4286250"/>
          <p14:tracePt t="18406" x="9328150" y="4286250"/>
          <p14:tracePt t="18441" x="9423400" y="4279900"/>
          <p14:tracePt t="18457" x="9442450" y="4267200"/>
          <p14:tracePt t="18510" x="9582150" y="4267200"/>
          <p14:tracePt t="18522" x="9613900" y="4267200"/>
          <p14:tracePt t="18559" x="9709150" y="4286250"/>
          <p14:tracePt t="18573" x="9728200" y="4305300"/>
          <p14:tracePt t="18609" x="9747250" y="4330700"/>
          <p14:tracePt t="18677" x="9772650" y="4337050"/>
          <p14:tracePt t="18724" x="9886950" y="4337050"/>
          <p14:tracePt t="18739" x="9963150" y="4337050"/>
          <p14:tracePt t="18773" x="10090150" y="4330700"/>
          <p14:tracePt t="18807" x="10115550" y="4324350"/>
          <p14:tracePt t="18841" x="10121900" y="4318000"/>
          <p14:tracePt t="19364" x="10128250" y="4318000"/>
          <p14:tracePt t="19458" x="10128250" y="4330700"/>
          <p14:tracePt t="19508" x="10153650" y="4337050"/>
          <p14:tracePt t="19540" x="10172700" y="4337050"/>
          <p14:tracePt t="19607" x="10185400" y="4337050"/>
          <p14:tracePt t="19658" x="10204450" y="4337050"/>
          <p14:tracePt t="20093" x="10248900" y="4337050"/>
          <p14:tracePt t="20105" x="10267950" y="4337050"/>
          <p14:tracePt t="20145" x="10280650" y="4337050"/>
          <p14:tracePt t="20177" x="10312400" y="4349750"/>
          <p14:tracePt t="20209" x="10337800" y="4362450"/>
          <p14:tracePt t="20941" x="10325100" y="4394200"/>
          <p14:tracePt t="20977" x="10287000" y="4438650"/>
          <p14:tracePt t="21006" x="10267950" y="4470400"/>
          <p14:tracePt t="21042" x="10229850" y="4521200"/>
          <p14:tracePt t="21074" x="10217150" y="4559300"/>
        </p14:tracePtLst>
      </p14:laserTraceLst>
    </p:ext>
    <p:ext uri="{E180D4A7-C9FB-4DFB-919C-405C955672EB}">
      <p14:showEvtLst xmlns:p14="http://schemas.microsoft.com/office/powerpoint/2010/main">
        <p14:playEvt time="5" objId="6"/>
        <p14:pauseEvt time="457" objId="6"/>
        <p14:seekEvt time="457" objId="6" seek="5"/>
        <p14:resumeEvt time="457" objId="6"/>
        <p14:playEvt time="6622" objId="6"/>
        <p14:playEvt time="12791" objId="6"/>
        <p14:playEvt time="18939" objId="6"/>
        <p14:stopEvt time="21090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066671E-B9B3-ADC0-5E95-6ABA1BC5AA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5" t="22506" r="1845" b="23058"/>
          <a:stretch/>
        </p:blipFill>
        <p:spPr>
          <a:xfrm>
            <a:off x="234582" y="722216"/>
            <a:ext cx="7785645" cy="599238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96E2C5E-78A3-43D3-5A2B-9DFDC9CA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DADB9F8-7B7E-F508-9805-AAF165C1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72940E-36F0-16CD-051C-761EF9F5F847}"/>
                  </a:ext>
                </a:extLst>
              </p:cNvPr>
              <p:cNvSpPr txBox="1"/>
              <p:nvPr/>
            </p:nvSpPr>
            <p:spPr>
              <a:xfrm>
                <a:off x="7609379" y="1419315"/>
                <a:ext cx="7352110" cy="4019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K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(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   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)</a:t>
                </a:r>
              </a:p>
              <a:p>
                <a:endParaRPr lang="zh-TW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O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r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(a­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, 0)</a:t>
                </a:r>
              </a:p>
              <a:p>
                <a:endParaRPr lang="en-US" altLang="zh-TW" sz="3600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3600" i="1" kern="100" dirty="0" smtClean="0">
                            <a:latin typeface="Cambria Math" panose="02040503050406030204" pitchFamily="18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3600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nor/>
                              </m:rPr>
                              <a:rPr lang="en-US" altLang="zh-TW" sz="3600" i="0" kern="1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KO</m:t>
                            </m:r>
                            <m:r>
                              <m:rPr>
                                <m:nor/>
                              </m:rPr>
                              <a:rPr lang="en-US" altLang="zh-TW" sz="3600" i="0" kern="100" baseline="-250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r</m:t>
                            </m:r>
                          </m:e>
                        </m:acc>
                      </m:e>
                    </m:d>
                  </m:oMath>
                </a14:m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 =  a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endParaRPr lang="en-US" altLang="zh-TW" sz="3600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72940E-36F0-16CD-051C-761EF9F5F8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379" y="1419315"/>
                <a:ext cx="7352110" cy="4019370"/>
              </a:xfrm>
              <a:prstGeom prst="rect">
                <a:avLst/>
              </a:prstGeom>
              <a:blipFill>
                <a:blip r:embed="rId5"/>
                <a:stretch>
                  <a:fillRect l="-2488" t="-258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音訊 14">
            <a:hlinkClick r:id="" action="ppaction://media"/>
            <a:extLst>
              <a:ext uri="{FF2B5EF4-FFF2-40B4-BE49-F238E27FC236}">
                <a16:creationId xmlns:a16="http://schemas.microsoft.com/office/drawing/2014/main" id="{1B1D6A8B-8B30-2AEB-ADE0-957458D62B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31"/>
    </mc:Choice>
    <mc:Fallback xmlns="">
      <p:transition spd="slow" advTm="28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71" x="577850" y="3702050"/>
          <p14:tracePt t="8447" x="400050" y="3346450"/>
          <p14:tracePt t="8454" x="400050" y="3295650"/>
          <p14:tracePt t="8471" x="400050" y="3219450"/>
          <p14:tracePt t="8488" x="400050" y="3124200"/>
          <p14:tracePt t="8506" x="425450" y="3060700"/>
          <p14:tracePt t="8522" x="469900" y="3009900"/>
          <p14:tracePt t="8538" x="514350" y="2997200"/>
          <p14:tracePt t="8572" x="615950" y="2990850"/>
          <p14:tracePt t="8605" x="736600" y="3111500"/>
          <p14:tracePt t="8639" x="812800" y="3282950"/>
          <p14:tracePt t="8656" x="819150" y="3359150"/>
          <p14:tracePt t="8657" x="831850" y="3365500"/>
          <p14:tracePt t="8671" x="831850" y="3409950"/>
          <p14:tracePt t="8689" x="831850" y="3473450"/>
          <p14:tracePt t="8704" x="812800" y="3492500"/>
          <p14:tracePt t="8722" x="787400" y="3524250"/>
          <p14:tracePt t="8738" x="768350" y="3536950"/>
          <p14:tracePt t="8755" x="755650" y="3549650"/>
          <p14:tracePt t="8790" x="749300" y="3536950"/>
          <p14:tracePt t="8790" x="736600" y="3530600"/>
          <p14:tracePt t="8796" x="730250" y="3517900"/>
          <p14:tracePt t="8804" x="730250" y="3505200"/>
          <p14:tracePt t="8821" x="717550" y="3422650"/>
          <p14:tracePt t="8837" x="717550" y="3346450"/>
          <p14:tracePt t="8838" x="717550" y="3327400"/>
          <p14:tracePt t="8854" x="749300" y="3232150"/>
          <p14:tracePt t="8871" x="800100" y="3124200"/>
          <p14:tracePt t="8887" x="869950" y="3028950"/>
          <p14:tracePt t="8887" x="0" y="0"/>
        </p14:tracePtLst>
        <p14:tracePtLst>
          <p14:tracePt t="9510" x="3486150" y="4578350"/>
          <p14:tracePt t="9512" x="3467100" y="4578350"/>
          <p14:tracePt t="9520" x="3435350" y="4597400"/>
          <p14:tracePt t="9539" x="3359150" y="4610100"/>
          <p14:tracePt t="9555" x="3327400" y="4610100"/>
          <p14:tracePt t="9571" x="3289300" y="4584700"/>
          <p14:tracePt t="9589" x="3244850" y="4495800"/>
          <p14:tracePt t="9622" x="3130550" y="4343400"/>
          <p14:tracePt t="9656" x="3079750" y="4203700"/>
          <p14:tracePt t="9690" x="3086100" y="4102100"/>
          <p14:tracePt t="9691" x="3092450" y="4089400"/>
          <p14:tracePt t="9704" x="3136900" y="4044950"/>
          <p14:tracePt t="9722" x="3282950" y="3949700"/>
          <p14:tracePt t="9737" x="3441700" y="3867150"/>
          <p14:tracePt t="9754" x="3625850" y="3816350"/>
          <p14:tracePt t="9772" x="3784600" y="3816350"/>
          <p14:tracePt t="9788" x="3924300" y="3816350"/>
          <p14:tracePt t="9789" x="3943350" y="3816350"/>
          <p14:tracePt t="9804" x="4076700" y="3835400"/>
          <p14:tracePt t="9821" x="4203700" y="3911600"/>
          <p14:tracePt t="9838" x="4298950" y="4006850"/>
          <p14:tracePt t="9838" x="4305300" y="4013200"/>
          <p14:tracePt t="9854" x="4356100" y="4140200"/>
          <p14:tracePt t="9871" x="4387850" y="4254500"/>
          <p14:tracePt t="9889" x="4387850" y="4362450"/>
          <p14:tracePt t="9904" x="4368800" y="4413250"/>
          <p14:tracePt t="9923" x="4343400" y="4445000"/>
          <p14:tracePt t="9954" x="4337050" y="4406900"/>
          <p14:tracePt t="9956" x="4337050" y="4394200"/>
          <p14:tracePt t="9970" x="4337050" y="4241800"/>
          <p14:tracePt t="9971" x="0" y="0"/>
        </p14:tracePtLst>
        <p14:tracePtLst>
          <p14:tracePt t="10210" x="5283200" y="3162300"/>
          <p14:tracePt t="10216" x="5276850" y="3162300"/>
          <p14:tracePt t="10221" x="5264150" y="3162300"/>
          <p14:tracePt t="10239" x="5168900" y="3162300"/>
          <p14:tracePt t="10254" x="5054600" y="3162300"/>
          <p14:tracePt t="10271" x="4959350" y="3149600"/>
          <p14:tracePt t="10288" x="4883150" y="3149600"/>
          <p14:tracePt t="10322" x="4737100" y="3168650"/>
          <p14:tracePt t="10323" x="4730750" y="3175000"/>
          <p14:tracePt t="10356" x="4597400" y="3181350"/>
          <p14:tracePt t="10389" x="4406900" y="3149600"/>
          <p14:tracePt t="10404" x="4337050" y="3124200"/>
          <p14:tracePt t="10422" x="4305300" y="3105150"/>
          <p14:tracePt t="10423" x="4292600" y="3098800"/>
          <p14:tracePt t="10438" x="4279900" y="3098800"/>
          <p14:tracePt t="10455" x="4216400" y="3054350"/>
          <p14:tracePt t="10470" x="0" y="0"/>
        </p14:tracePtLst>
        <p14:tracePtLst>
          <p14:tracePt t="10796" x="1746250" y="2616200"/>
          <p14:tracePt t="10799" x="1746250" y="2597150"/>
          <p14:tracePt t="10807" x="1746250" y="2584450"/>
          <p14:tracePt t="10821" x="1746250" y="2501900"/>
          <p14:tracePt t="10855" x="1797050" y="2298700"/>
          <p14:tracePt t="10889" x="1981200" y="2089150"/>
          <p14:tracePt t="10921" x="2324100" y="2038350"/>
          <p14:tracePt t="10938" x="2489200" y="2044700"/>
          <p14:tracePt t="10939" x="2514600" y="2057400"/>
          <p14:tracePt t="10954" x="2647950" y="2120900"/>
          <p14:tracePt t="10954" x="2660650" y="2127250"/>
          <p14:tracePt t="10970" x="2800350" y="2235200"/>
          <p14:tracePt t="10988" x="2876550" y="2362200"/>
          <p14:tracePt t="11004" x="2908300" y="2444750"/>
          <p14:tracePt t="11021" x="2927350" y="2508250"/>
          <p14:tracePt t="11038" x="2927350" y="2571750"/>
          <p14:tracePt t="11058" x="2927350" y="2647950"/>
          <p14:tracePt t="11071" x="2921000" y="2673350"/>
          <p14:tracePt t="11087" x="2876550" y="2679700"/>
          <p14:tracePt t="11109" x="2800350" y="2673350"/>
          <p14:tracePt t="11121" x="2768600" y="2654300"/>
          <p14:tracePt t="11138" x="2717800" y="2584450"/>
          <p14:tracePt t="11138" x="2705100" y="2578100"/>
          <p14:tracePt t="11154" x="2686050" y="2501900"/>
          <p14:tracePt t="11154" x="0" y="0"/>
        </p14:tracePtLst>
        <p14:tracePtLst>
          <p14:tracePt t="11502" x="4851400" y="3232150"/>
          <p14:tracePt t="11503" x="4832350" y="3219450"/>
          <p14:tracePt t="11504" x="4819650" y="3213100"/>
          <p14:tracePt t="11521" x="4730750" y="3124200"/>
          <p14:tracePt t="11538" x="4686300" y="2997200"/>
          <p14:tracePt t="11538" x="4673600" y="2978150"/>
          <p14:tracePt t="11571" x="4654550" y="2692400"/>
          <p14:tracePt t="11607" x="4724400" y="2425700"/>
          <p14:tracePt t="11638" x="5010150" y="2355850"/>
          <p14:tracePt t="11639" x="5029200" y="2355850"/>
          <p14:tracePt t="11654" x="5200650" y="2355850"/>
          <p14:tracePt t="11670" x="5441950" y="2419350"/>
          <p14:tracePt t="11688" x="5676900" y="2552700"/>
          <p14:tracePt t="11689" x="5695950" y="2565400"/>
          <p14:tracePt t="11689" x="5708650" y="2571750"/>
          <p14:tracePt t="11704" x="5886450" y="2711450"/>
          <p14:tracePt t="11721" x="6019800" y="2870200"/>
          <p14:tracePt t="11738" x="6070600" y="2965450"/>
          <p14:tracePt t="11755" x="6070600" y="3022600"/>
          <p14:tracePt t="11772" x="6057900" y="3073400"/>
          <p14:tracePt t="11773" x="6051550" y="3079750"/>
          <p14:tracePt t="11788" x="6026150" y="3117850"/>
          <p14:tracePt t="11804" x="5975350" y="3149600"/>
          <p14:tracePt t="11821" x="5880100" y="3168650"/>
          <p14:tracePt t="11822" x="5867400" y="3168650"/>
          <p14:tracePt t="11838" x="5753100" y="3168650"/>
          <p14:tracePt t="11838" x="0" y="0"/>
        </p14:tracePtLst>
        <p14:tracePtLst>
          <p14:tracePt t="12668" x="1492250" y="4019550"/>
          <p14:tracePt t="12674" x="1492250" y="4013200"/>
          <p14:tracePt t="12688" x="1466850" y="4006850"/>
          <p14:tracePt t="12705" x="1435100" y="3975100"/>
          <p14:tracePt t="12722" x="1416050" y="3949700"/>
          <p14:tracePt t="12742" x="1365250" y="3898900"/>
          <p14:tracePt t="12754" x="1333500" y="3854450"/>
          <p14:tracePt t="12788" x="1238250" y="3708400"/>
          <p14:tracePt t="12789" x="1225550" y="3702050"/>
          <p14:tracePt t="12824" x="1168400" y="3625850"/>
          <p14:tracePt t="12856" x="1143000" y="3568700"/>
          <p14:tracePt t="12871" x="1143000" y="3549650"/>
          <p14:tracePt t="12889" x="1143000" y="3517900"/>
          <p14:tracePt t="12905" x="1143000" y="3473450"/>
          <p14:tracePt t="12924" x="1149350" y="3416300"/>
          <p14:tracePt t="12938" x="1155700" y="3409950"/>
          <p14:tracePt t="12956" x="1200150" y="3371850"/>
          <p14:tracePt t="12971" x="1231900" y="3352800"/>
          <p14:tracePt t="12988" x="1295400" y="3340100"/>
          <p14:tracePt t="13005" x="1358900" y="3321050"/>
          <p14:tracePt t="13022" x="1422400" y="3321050"/>
          <p14:tracePt t="13038" x="1485900" y="3359150"/>
          <p14:tracePt t="13054" x="1549400" y="3409950"/>
          <p14:tracePt t="13071" x="1593850" y="3473450"/>
          <p14:tracePt t="13088" x="1638300" y="3536950"/>
          <p14:tracePt t="13104" x="1670050" y="3619500"/>
          <p14:tracePt t="13121" x="1689100" y="3714750"/>
          <p14:tracePt t="13138" x="1689100" y="3790950"/>
          <p14:tracePt t="13154" x="1689100" y="3854450"/>
          <p14:tracePt t="13171" x="1689100" y="3917950"/>
          <p14:tracePt t="13188" x="1676400" y="3949700"/>
          <p14:tracePt t="13207" x="1644650" y="3975100"/>
          <p14:tracePt t="13221" x="1612900" y="3994150"/>
          <p14:tracePt t="13239" x="1593850" y="3994150"/>
          <p14:tracePt t="13257" x="1562100" y="3994150"/>
          <p14:tracePt t="13289" x="1549400" y="3994150"/>
          <p14:tracePt t="13347" x="1543050" y="3987800"/>
          <p14:tracePt t="13358" x="1543050" y="3981450"/>
          <p14:tracePt t="13381" x="1568450" y="3943350"/>
          <p14:tracePt t="13385" x="1581150" y="3930650"/>
          <p14:tracePt t="13387" x="0" y="0"/>
        </p14:tracePtLst>
        <p14:tracePtLst>
          <p14:tracePt t="14000" x="2527300" y="3473450"/>
          <p14:tracePt t="14044" x="2514600" y="3467100"/>
          <p14:tracePt t="14051" x="2501900" y="3467100"/>
          <p14:tracePt t="14056" x="2482850" y="3467100"/>
          <p14:tracePt t="14071" x="2444750" y="3454400"/>
          <p14:tracePt t="14105" x="2324100" y="3390900"/>
          <p14:tracePt t="14139" x="2190750" y="3263900"/>
          <p14:tracePt t="14173" x="2114550" y="3155950"/>
          <p14:tracePt t="14187" x="2095500" y="3136900"/>
          <p14:tracePt t="14206" x="2095500" y="3105150"/>
          <p14:tracePt t="14221" x="2095500" y="3073400"/>
          <p14:tracePt t="14240" x="2095500" y="3041650"/>
          <p14:tracePt t="14254" x="2095500" y="3028950"/>
          <p14:tracePt t="14274" x="2095500" y="2997200"/>
          <p14:tracePt t="14288" x="2139950" y="2946400"/>
          <p14:tracePt t="14304" x="2203450" y="2908300"/>
          <p14:tracePt t="14321" x="2266950" y="2876550"/>
          <p14:tracePt t="14337" x="2298700" y="2876550"/>
          <p14:tracePt t="14355" x="2362200" y="2895600"/>
          <p14:tracePt t="14371" x="2425700" y="2927350"/>
          <p14:tracePt t="14388" x="2489200" y="2990850"/>
          <p14:tracePt t="14404" x="2565400" y="3054350"/>
          <p14:tracePt t="14421" x="2628900" y="3124200"/>
          <p14:tracePt t="14438" x="2654300" y="3175000"/>
          <p14:tracePt t="14456" x="2673350" y="3219450"/>
          <p14:tracePt t="14472" x="2673350" y="3270250"/>
          <p14:tracePt t="14488" x="2686050" y="3282950"/>
          <p14:tracePt t="14505" x="2686050" y="3302000"/>
          <p14:tracePt t="14524" x="2673350" y="3333750"/>
          <p14:tracePt t="14538" x="2641600" y="3340100"/>
          <p14:tracePt t="14555" x="2597150" y="3346450"/>
          <p14:tracePt t="14572" x="2546350" y="3359150"/>
          <p14:tracePt t="14589" x="2482850" y="3359150"/>
          <p14:tracePt t="14606" x="2451100" y="3359150"/>
          <p14:tracePt t="14621" x="2438400" y="3359150"/>
          <p14:tracePt t="14643" x="2406650" y="3340100"/>
          <p14:tracePt t="14654" x="0" y="0"/>
        </p14:tracePtLst>
        <p14:tracePtLst>
          <p14:tracePt t="18053" x="4857750" y="3314700"/>
          <p14:tracePt t="18061" x="4857750" y="3295650"/>
          <p14:tracePt t="18071" x="4851400" y="3289300"/>
          <p14:tracePt t="18089" x="4826000" y="3232150"/>
          <p14:tracePt t="18089" x="4826000" y="3219450"/>
          <p14:tracePt t="18104" x="4794250" y="3155950"/>
          <p14:tracePt t="18122" x="4781550" y="3092450"/>
          <p14:tracePt t="18139" x="4781550" y="3028950"/>
          <p14:tracePt t="18172" x="4781550" y="2914650"/>
          <p14:tracePt t="18208" x="4870450" y="2838450"/>
          <p14:tracePt t="18238" x="5092700" y="2813050"/>
          <p14:tracePt t="18254" x="5232400" y="2813050"/>
          <p14:tracePt t="18271" x="5422900" y="2832100"/>
          <p14:tracePt t="18288" x="5568950" y="2895600"/>
          <p14:tracePt t="18289" x="5581650" y="2901950"/>
          <p14:tracePt t="18304" x="5708650" y="2990850"/>
          <p14:tracePt t="18321" x="5803900" y="3073400"/>
          <p14:tracePt t="18338" x="5861050" y="3143250"/>
          <p14:tracePt t="18356" x="5892800" y="3219450"/>
          <p14:tracePt t="18357" x="5892800" y="3238500"/>
          <p14:tracePt t="18371" x="5892800" y="3270250"/>
          <p14:tracePt t="18371" x="5892800" y="3282950"/>
          <p14:tracePt t="18388" x="5892800" y="3333750"/>
          <p14:tracePt t="18405" x="5892800" y="3378200"/>
          <p14:tracePt t="18421" x="5880100" y="3422650"/>
          <p14:tracePt t="18441" x="5816600" y="3460750"/>
          <p14:tracePt t="18454" x="5784850" y="3473450"/>
          <p14:tracePt t="18471" x="5740400" y="3486150"/>
          <p14:tracePt t="18488" x="5676900" y="3486150"/>
          <p14:tracePt t="18505" x="5645150" y="3486150"/>
          <p14:tracePt t="18521" x="5562600" y="3467100"/>
          <p14:tracePt t="18522" x="5549900" y="3467100"/>
          <p14:tracePt t="18537" x="5518150" y="3435350"/>
          <p14:tracePt t="18556" x="5480050" y="3409950"/>
          <p14:tracePt t="18572" x="5467350" y="3403600"/>
          <p14:tracePt t="18786" x="0" y="0"/>
        </p14:tracePtLst>
        <p14:tracePtLst>
          <p14:tracePt t="21859" x="2482850" y="3498850"/>
          <p14:tracePt t="21900" x="2470150" y="3498850"/>
          <p14:tracePt t="21902" x="2463800" y="3486150"/>
          <p14:tracePt t="21904" x="2451100" y="3479800"/>
          <p14:tracePt t="21922" x="2419350" y="3467100"/>
          <p14:tracePt t="21942" x="2374900" y="3448050"/>
          <p14:tracePt t="21955" x="2368550" y="3441700"/>
          <p14:tracePt t="21989" x="2324100" y="3416300"/>
          <p14:tracePt t="22021" x="2247900" y="3359150"/>
          <p14:tracePt t="22023" x="2228850" y="3352800"/>
          <p14:tracePt t="22056" x="2184400" y="3289300"/>
          <p14:tracePt t="22071" x="2159000" y="3263900"/>
          <p14:tracePt t="22089" x="2146300" y="3232150"/>
          <p14:tracePt t="22105" x="2133600" y="3213100"/>
          <p14:tracePt t="22132" x="2127250" y="3200400"/>
          <p14:tracePt t="22141" x="2127250" y="3187700"/>
          <p14:tracePt t="22156" x="2127250" y="3168650"/>
          <p14:tracePt t="22173" x="2127250" y="3136900"/>
          <p14:tracePt t="22190" x="2127250" y="3105150"/>
          <p14:tracePt t="22204" x="2127250" y="3092450"/>
          <p14:tracePt t="22226" x="2133600" y="3054350"/>
          <p14:tracePt t="22238" x="2139950" y="3041650"/>
          <p14:tracePt t="22256" x="2152650" y="3028950"/>
          <p14:tracePt t="22278" x="2203450" y="2997200"/>
          <p14:tracePt t="22287" x="2228850" y="2978150"/>
          <p14:tracePt t="22305" x="2266950" y="2971800"/>
          <p14:tracePt t="22321" x="2311400" y="2959100"/>
          <p14:tracePt t="22338" x="2362200" y="2959100"/>
          <p14:tracePt t="22356" x="2438400" y="2959100"/>
          <p14:tracePt t="22372" x="2533650" y="2959100"/>
          <p14:tracePt t="22387" x="2647950" y="2959100"/>
          <p14:tracePt t="22404" x="2724150" y="2978150"/>
          <p14:tracePt t="22404" x="2743200" y="2978150"/>
          <p14:tracePt t="22421" x="2806700" y="3009900"/>
          <p14:tracePt t="22438" x="2863850" y="3028950"/>
          <p14:tracePt t="22439" x="2870200" y="3041650"/>
          <p14:tracePt t="22454" x="2908300" y="3048000"/>
          <p14:tracePt t="22475" x="2914650" y="3073400"/>
          <p14:tracePt t="22490" x="2933700" y="3105150"/>
          <p14:tracePt t="22505" x="2959100" y="3143250"/>
          <p14:tracePt t="22523" x="2959100" y="3206750"/>
          <p14:tracePt t="22537" x="2959100" y="3238500"/>
          <p14:tracePt t="22556" x="2959100" y="3302000"/>
          <p14:tracePt t="22557" x="2959100" y="3314700"/>
          <p14:tracePt t="22572" x="2959100" y="3346450"/>
          <p14:tracePt t="22588" x="2940050" y="3409950"/>
          <p14:tracePt t="22605" x="2908300" y="3473450"/>
          <p14:tracePt t="22622" x="2863850" y="3549650"/>
          <p14:tracePt t="22638" x="2819400" y="3587750"/>
          <p14:tracePt t="22654" x="2762250" y="3632200"/>
          <p14:tracePt t="22671" x="2705100" y="3676650"/>
          <p14:tracePt t="22688" x="2641600" y="3695700"/>
          <p14:tracePt t="22705" x="2609850" y="3708400"/>
          <p14:tracePt t="22723" x="2533650" y="3708400"/>
          <p14:tracePt t="22738" x="2482850" y="3708400"/>
          <p14:tracePt t="22758" x="2406650" y="3708400"/>
          <p14:tracePt t="22771" x="2374900" y="3695700"/>
          <p14:tracePt t="22791" x="2324100" y="3689350"/>
          <p14:tracePt t="22804" x="2292350" y="3657600"/>
          <p14:tracePt t="22823" x="2241550" y="3644900"/>
          <p14:tracePt t="22838" x="2228850" y="3625850"/>
          <p14:tracePt t="22856" x="2190750" y="3600450"/>
          <p14:tracePt t="22872" x="2152650" y="3575050"/>
          <p14:tracePt t="22888" x="2127250" y="3549650"/>
          <p14:tracePt t="22907" x="2114550" y="3536950"/>
          <p14:tracePt t="22922" x="2089150" y="3511550"/>
          <p14:tracePt t="22941" x="2082800" y="3505200"/>
          <p14:tracePt t="22958" x="2082800" y="3473450"/>
          <p14:tracePt t="22971" x="2063750" y="3454400"/>
          <p14:tracePt t="22988" x="2051050" y="3441700"/>
          <p14:tracePt t="23004" x="2051050" y="3422650"/>
          <p14:tracePt t="23041" x="2051050" y="3409950"/>
          <p14:tracePt t="23064" x="2051050" y="3390900"/>
          <p14:tracePt t="23070" x="2051050" y="3378200"/>
          <p14:tracePt t="23070" x="0" y="0"/>
        </p14:tracePtLst>
        <p14:tracePtLst>
          <p14:tracePt t="25515" x="2476500" y="3441700"/>
          <p14:tracePt t="25520" x="2470150" y="3454400"/>
          <p14:tracePt t="25526" x="2451100" y="3454400"/>
          <p14:tracePt t="25538" x="2419350" y="3454400"/>
          <p14:tracePt t="25555" x="2374900" y="3454400"/>
          <p14:tracePt t="25572" x="2324100" y="3435350"/>
          <p14:tracePt t="25589" x="2247900" y="3403600"/>
          <p14:tracePt t="25622" x="2095500" y="3282950"/>
          <p14:tracePt t="25657" x="2006600" y="3187700"/>
          <p14:tracePt t="25690" x="1993900" y="3149600"/>
          <p14:tracePt t="25705" x="1987550" y="3136900"/>
          <p14:tracePt t="25722" x="2006600" y="3105150"/>
          <p14:tracePt t="25738" x="2044700" y="3086100"/>
          <p14:tracePt t="25739" x="2057400" y="3086100"/>
          <p14:tracePt t="25755" x="2120900" y="3054350"/>
          <p14:tracePt t="25771" x="2216150" y="3035300"/>
          <p14:tracePt t="25787" x="2324100" y="3028950"/>
          <p14:tracePt t="25804" x="2425700" y="3022600"/>
          <p14:tracePt t="25821" x="2514600" y="3028950"/>
          <p14:tracePt t="25838" x="2609850" y="3060700"/>
          <p14:tracePt t="25854" x="2660650" y="3105150"/>
          <p14:tracePt t="25872" x="2717800" y="3175000"/>
          <p14:tracePt t="25888" x="2736850" y="3219450"/>
          <p14:tracePt t="25906" x="2736850" y="3282950"/>
          <p14:tracePt t="25923" x="2736850" y="3340100"/>
          <p14:tracePt t="25937" x="2736850" y="3422650"/>
          <p14:tracePt t="25954" x="2717800" y="3492500"/>
          <p14:tracePt t="25971" x="2660650" y="3549650"/>
          <p14:tracePt t="25988" x="2578100" y="3587750"/>
          <p14:tracePt t="26004" x="2501900" y="3594100"/>
          <p14:tracePt t="26022" x="2438400" y="3594100"/>
          <p14:tracePt t="26039" x="2387600" y="3594100"/>
          <p14:tracePt t="26054" x="2349500" y="3581400"/>
          <p14:tracePt t="26072" x="2305050" y="3517900"/>
          <p14:tracePt t="26089" x="2254250" y="3422650"/>
          <p14:tracePt t="26105" x="2222500" y="3327400"/>
          <p14:tracePt t="26120" x="2209800" y="3251200"/>
          <p14:tracePt t="26137" x="2209800" y="3187700"/>
          <p14:tracePt t="26155" x="2228850" y="3136900"/>
          <p14:tracePt t="26172" x="2247900" y="3105150"/>
          <p14:tracePt t="26173" x="2266950" y="3092450"/>
          <p14:tracePt t="26188" x="2343150" y="3054350"/>
          <p14:tracePt t="26204" x="2438400" y="3028950"/>
          <p14:tracePt t="26221" x="2552700" y="3022600"/>
          <p14:tracePt t="26238" x="2647950" y="3041650"/>
          <p14:tracePt t="26254" x="2717800" y="3079750"/>
          <p14:tracePt t="26271" x="2781300" y="3124200"/>
          <p14:tracePt t="26288" x="2800350" y="3175000"/>
          <p14:tracePt t="26305" x="2800350" y="3238500"/>
          <p14:tracePt t="26322" x="2800350" y="3282950"/>
          <p14:tracePt t="26337" x="2787650" y="3333750"/>
          <p14:tracePt t="26355" x="2724150" y="3390900"/>
          <p14:tracePt t="26371" x="2628900" y="3422650"/>
          <p14:tracePt t="26387" x="2546350" y="3422650"/>
          <p14:tracePt t="26405" x="2482850" y="3422650"/>
          <p14:tracePt t="26422" x="2413000" y="3378200"/>
          <p14:tracePt t="26437" x="2368550" y="3314700"/>
          <p14:tracePt t="26455" x="2336800" y="3232150"/>
          <p14:tracePt t="26472" x="2317750" y="3155950"/>
          <p14:tracePt t="26491" x="2317750" y="3092450"/>
          <p14:tracePt t="26505" x="2330450" y="3060700"/>
          <p14:tracePt t="26521" x="2362200" y="3035300"/>
          <p14:tracePt t="26538" x="2425700" y="3009900"/>
          <p14:tracePt t="26555" x="2470150" y="3003550"/>
          <p14:tracePt t="26570" x="2552700" y="3009900"/>
          <p14:tracePt t="26571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6E2C5E-78A3-43D3-5A2B-9DFDC9CA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DADB9F8-7B7E-F508-9805-AAF165C1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85F07870-2D80-73AD-FC2D-93EF92F55062}"/>
                  </a:ext>
                </a:extLst>
              </p:cNvPr>
              <p:cNvSpPr txBox="1"/>
              <p:nvPr/>
            </p:nvSpPr>
            <p:spPr>
              <a:xfrm>
                <a:off x="1305767" y="1375954"/>
                <a:ext cx="9580466" cy="433965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3600" i="1" kern="100" dirty="0" smtClean="0">
                            <a:latin typeface="Cambria Math" panose="02040503050406030204" pitchFamily="18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3600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nor/>
                              </m:rPr>
                              <a:rPr lang="en-US" altLang="zh-TW" sz="3600" i="0" kern="1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KO</m:t>
                            </m:r>
                            <m:r>
                              <m:rPr>
                                <m:nor/>
                              </m:rPr>
                              <a:rPr lang="en-US" altLang="zh-TW" sz="3600" i="0" kern="100" baseline="-250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r</m:t>
                            </m:r>
                          </m:e>
                        </m:acc>
                      </m:e>
                    </m:d>
                  </m:oMath>
                </a14:m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 =  a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TW" sz="3600" kern="100" baseline="-250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(a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−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a­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)</a:t>
                </a:r>
                <a:r>
                  <a:rPr lang="en-US" altLang="zh-TW" sz="3600" kern="100" baseline="30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(a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)</a:t>
                </a:r>
                <a:r>
                  <a:rPr lang="en-US" altLang="zh-TW" sz="3600" kern="100" baseline="30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= 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a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r>
                  <a:rPr lang="en-US" altLang="zh-TW" sz="3600" kern="100" baseline="30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</a:t>
                </a:r>
              </a:p>
              <a:p>
                <a:pPr algn="ctr"/>
                <a:endParaRPr lang="zh-TW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F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G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ζ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= H</a:t>
                </a:r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algn="ctr"/>
                <a:endParaRPr lang="en-US" altLang="zh-TW" sz="3600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文字方塊 3">
                <a:extLst>
                  <a:ext uri="{FF2B5EF4-FFF2-40B4-BE49-F238E27FC236}">
                    <a16:creationId xmlns:a16="http://schemas.microsoft.com/office/drawing/2014/main" id="{85F07870-2D80-73AD-FC2D-93EF92F550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5767" y="1375954"/>
                <a:ext cx="9580466" cy="4339650"/>
              </a:xfrm>
              <a:prstGeom prst="rect">
                <a:avLst/>
              </a:prstGeom>
              <a:blipFill>
                <a:blip r:embed="rId4"/>
                <a:stretch>
                  <a:fillRect t="-2247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箭號: 向下 5">
            <a:extLst>
              <a:ext uri="{FF2B5EF4-FFF2-40B4-BE49-F238E27FC236}">
                <a16:creationId xmlns:a16="http://schemas.microsoft.com/office/drawing/2014/main" id="{73B807C1-3CD1-3EE2-503B-FE4C51E2F81F}"/>
              </a:ext>
            </a:extLst>
          </p:cNvPr>
          <p:cNvSpPr/>
          <p:nvPr/>
        </p:nvSpPr>
        <p:spPr>
          <a:xfrm>
            <a:off x="5921829" y="3431812"/>
            <a:ext cx="365760" cy="7663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A560B3-C6F0-17EC-0BD6-32AF73BF038A}"/>
              </a:ext>
            </a:extLst>
          </p:cNvPr>
          <p:cNvSpPr/>
          <p:nvPr/>
        </p:nvSpPr>
        <p:spPr>
          <a:xfrm>
            <a:off x="1567543" y="2037806"/>
            <a:ext cx="9318690" cy="114953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音訊 2">
            <a:hlinkClick r:id="" action="ppaction://media"/>
            <a:extLst>
              <a:ext uri="{FF2B5EF4-FFF2-40B4-BE49-F238E27FC236}">
                <a16:creationId xmlns:a16="http://schemas.microsoft.com/office/drawing/2014/main" id="{B5676239-5E1C-ED76-39D5-00FE6D5D7C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4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25"/>
    </mc:Choice>
    <mc:Fallback xmlns="">
      <p:transition spd="slow" advTm="17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83" x="5359400" y="2209800"/>
          <p14:tracePt t="5798" x="5340350" y="2197100"/>
          <p14:tracePt t="5805" x="5334000" y="2184400"/>
          <p14:tracePt t="5807" x="5327650" y="2178050"/>
          <p14:tracePt t="5823" x="5245100" y="2114550"/>
          <p14:tracePt t="5839" x="5175250" y="2044700"/>
          <p14:tracePt t="5858" x="5111750" y="1962150"/>
          <p14:tracePt t="5890" x="5016500" y="1835150"/>
          <p14:tracePt t="5890" x="5010150" y="1822450"/>
          <p14:tracePt t="5924" x="4940300" y="1676400"/>
          <p14:tracePt t="5957" x="4908550" y="1568450"/>
          <p14:tracePt t="5973" x="4908550" y="1536700"/>
          <p14:tracePt t="5990" x="4933950" y="1479550"/>
          <p14:tracePt t="5991" x="4946650" y="1466850"/>
          <p14:tracePt t="6006" x="4991100" y="1422400"/>
          <p14:tracePt t="6023" x="5105400" y="1352550"/>
          <p14:tracePt t="6041" x="5264150" y="1289050"/>
          <p14:tracePt t="6056" x="5410200" y="1225550"/>
          <p14:tracePt t="6073" x="5537200" y="1168400"/>
          <p14:tracePt t="6089" x="5645150" y="1130300"/>
          <p14:tracePt t="6107" x="5759450" y="1117600"/>
          <p14:tracePt t="6123" x="5835650" y="1117600"/>
          <p14:tracePt t="6139" x="5930900" y="1098550"/>
          <p14:tracePt t="6157" x="6026150" y="1117600"/>
          <p14:tracePt t="6173" x="6121400" y="1155700"/>
          <p14:tracePt t="6190" x="6197600" y="1206500"/>
          <p14:tracePt t="6207" x="6229350" y="1238250"/>
          <p14:tracePt t="6229" x="6261100" y="1270000"/>
          <p14:tracePt t="6239" x="6261100" y="1282700"/>
          <p14:tracePt t="6260" x="6261100" y="1333500"/>
          <p14:tracePt t="6273" x="6261100" y="1377950"/>
          <p14:tracePt t="6273" x="6261100" y="1397000"/>
          <p14:tracePt t="6291" x="6261100" y="1441450"/>
          <p14:tracePt t="6306" x="6216650" y="1498600"/>
          <p14:tracePt t="6323" x="6153150" y="1549400"/>
          <p14:tracePt t="6340" x="6070600" y="1593850"/>
          <p14:tracePt t="6356" x="5975350" y="1651000"/>
          <p14:tracePt t="6357" x="5962650" y="1657350"/>
          <p14:tracePt t="6373" x="5867400" y="1676400"/>
          <p14:tracePt t="6391" x="5708650" y="1689100"/>
          <p14:tracePt t="6392" x="5689600" y="1689100"/>
          <p14:tracePt t="6393" x="5676900" y="1689100"/>
          <p14:tracePt t="6406" x="5562600" y="1689100"/>
          <p14:tracePt t="6422" x="5435600" y="1638300"/>
          <p14:tracePt t="6440" x="5334000" y="1568450"/>
          <p14:tracePt t="6456" x="5264150" y="1498600"/>
          <p14:tracePt t="6473" x="5200650" y="1447800"/>
          <p14:tracePt t="6490" x="5143500" y="1390650"/>
          <p14:tracePt t="6507" x="5130800" y="1346200"/>
          <p14:tracePt t="6526" x="5130800" y="1289050"/>
          <p14:tracePt t="6540" x="5137150" y="1257300"/>
          <p14:tracePt t="6558" x="5200650" y="1225550"/>
          <p14:tracePt t="6575" x="5264150" y="1212850"/>
          <p14:tracePt t="6590" x="5346700" y="1193800"/>
          <p14:tracePt t="6606" x="5441950" y="1193800"/>
          <p14:tracePt t="6607" x="5454650" y="1193800"/>
          <p14:tracePt t="6623" x="5575300" y="1193800"/>
          <p14:tracePt t="6640" x="5721350" y="1212850"/>
          <p14:tracePt t="6656" x="5835650" y="1244600"/>
          <p14:tracePt t="6656" x="0" y="0"/>
        </p14:tracePtLst>
        <p14:tracePtLst>
          <p14:tracePt t="6957" x="6927850" y="2025650"/>
          <p14:tracePt t="6976" x="6864350" y="2025650"/>
          <p14:tracePt t="6990" x="6826250" y="2012950"/>
          <p14:tracePt t="7006" x="6756400" y="1987550"/>
          <p14:tracePt t="7024" x="6661150" y="1955800"/>
          <p14:tracePt t="7025" x="6654800" y="1949450"/>
          <p14:tracePt t="7040" x="6546850" y="1911350"/>
          <p14:tracePt t="7074" x="6388100" y="1816100"/>
          <p14:tracePt t="7075" x="6381750" y="1803400"/>
          <p14:tracePt t="7110" x="6350000" y="1727200"/>
          <p14:tracePt t="7142" x="6362700" y="1689100"/>
          <p14:tracePt t="7143" x="6369050" y="1676400"/>
          <p14:tracePt t="7156" x="6426200" y="1657350"/>
          <p14:tracePt t="7174" x="6553200" y="1606550"/>
          <p14:tracePt t="7189" x="6629400" y="1593850"/>
          <p14:tracePt t="7207" x="6743700" y="1574800"/>
          <p14:tracePt t="7223" x="6807200" y="1574800"/>
          <p14:tracePt t="7241" x="6883400" y="1574800"/>
          <p14:tracePt t="7258" x="6915150" y="1574800"/>
          <p14:tracePt t="7274" x="6959600" y="1581150"/>
          <p14:tracePt t="7290" x="6991350" y="1600200"/>
          <p14:tracePt t="7307" x="6997700" y="1625600"/>
          <p14:tracePt t="7324" x="7004050" y="1631950"/>
          <p14:tracePt t="7340" x="7004050" y="1663700"/>
          <p14:tracePt t="7356" x="7004050" y="1695450"/>
          <p14:tracePt t="7378" x="6991350" y="1727200"/>
          <p14:tracePt t="7390" x="6978650" y="1752600"/>
          <p14:tracePt t="7407" x="6946900" y="1784350"/>
          <p14:tracePt t="7423" x="0" y="0"/>
        </p14:tracePtLst>
        <p14:tracePtLst>
          <p14:tracePt t="9156" x="1746250" y="3073400"/>
          <p14:tracePt t="9178" x="1752600" y="3073400"/>
          <p14:tracePt t="9181" x="1758950" y="3073400"/>
          <p14:tracePt t="9189" x="1771650" y="3073400"/>
          <p14:tracePt t="9207" x="1803400" y="3067050"/>
          <p14:tracePt t="9228" x="1866900" y="3060700"/>
          <p14:tracePt t="9240" x="1917700" y="3054350"/>
          <p14:tracePt t="9273" x="2235200" y="3003550"/>
          <p14:tracePt t="9307" x="2736850" y="2927350"/>
          <p14:tracePt t="9340" x="3340100" y="2832100"/>
          <p14:tracePt t="9356" x="3689350" y="2781300"/>
          <p14:tracePt t="9357" x="3708400" y="2781300"/>
          <p14:tracePt t="9373" x="4229100" y="2768600"/>
          <p14:tracePt t="9389" x="4749800" y="2736850"/>
          <p14:tracePt t="9390" x="4800600" y="2724150"/>
          <p14:tracePt t="9406" x="5283200" y="2717800"/>
          <p14:tracePt t="9423" x="5784850" y="2686050"/>
          <p14:tracePt t="9424" x="5797550" y="2686050"/>
          <p14:tracePt t="9440" x="6172200" y="2686050"/>
          <p14:tracePt t="9440" x="6197600" y="2686050"/>
          <p14:tracePt t="9456" x="6515100" y="2654300"/>
          <p14:tracePt t="9473" x="6832600" y="2654300"/>
          <p14:tracePt t="9474" x="6845300" y="2654300"/>
          <p14:tracePt t="9489" x="7162800" y="2641600"/>
          <p14:tracePt t="9507" x="7531100" y="2641600"/>
          <p14:tracePt t="9523" x="7848600" y="2641600"/>
          <p14:tracePt t="9524" x="7880350" y="2641600"/>
          <p14:tracePt t="9525" x="7893050" y="2641600"/>
          <p14:tracePt t="9539" x="8166100" y="2641600"/>
          <p14:tracePt t="9557" x="8451850" y="2641600"/>
          <p14:tracePt t="9558" x="8464550" y="2641600"/>
          <p14:tracePt t="9559" x="8483600" y="2641600"/>
          <p14:tracePt t="9573" x="8674100" y="2641600"/>
          <p14:tracePt t="9590" x="8896350" y="2641600"/>
          <p14:tracePt t="9591" x="8909050" y="2641600"/>
          <p14:tracePt t="9606" x="9086850" y="2641600"/>
          <p14:tracePt t="9623" x="9264650" y="2673350"/>
          <p14:tracePt t="9640" x="9423400" y="2705100"/>
          <p14:tracePt t="9657" x="9569450" y="2724150"/>
          <p14:tracePt t="9674" x="9709150" y="2755900"/>
          <p14:tracePt t="9690" x="9836150" y="2768600"/>
          <p14:tracePt t="9707" x="9931400" y="2800350"/>
          <p14:tracePt t="9724" x="10026650" y="2800350"/>
          <p14:tracePt t="9741" x="10109200" y="2800350"/>
          <p14:tracePt t="9758" x="10140950" y="2800350"/>
          <p14:tracePt t="9777" x="10153650" y="2819400"/>
          <p14:tracePt t="9790" x="10185400" y="2819400"/>
          <p14:tracePt t="9806" x="10248900" y="2819400"/>
          <p14:tracePt t="9824" x="10299700" y="2819400"/>
          <p14:tracePt t="9840" x="10312400" y="2819400"/>
          <p14:tracePt t="9858" x="10331450" y="2819400"/>
          <p14:tracePt t="9934" x="0" y="0"/>
        </p14:tracePtLst>
        <p14:tracePtLst>
          <p14:tracePt t="11490" x="3968750" y="4381500"/>
          <p14:tracePt t="11492" x="3968750" y="4394200"/>
          <p14:tracePt t="11506" x="3987800" y="4425950"/>
          <p14:tracePt t="11528" x="3987800" y="4508500"/>
          <p14:tracePt t="11540" x="3987800" y="4572000"/>
          <p14:tracePt t="11558" x="4019550" y="4711700"/>
          <p14:tracePt t="11573" x="4019550" y="4857750"/>
          <p14:tracePt t="11607" x="4019550" y="5149850"/>
          <p14:tracePt t="11607" x="4019550" y="5168900"/>
          <p14:tracePt t="11641" x="4019550" y="5391150"/>
          <p14:tracePt t="11675" x="4019550" y="5486400"/>
          <p14:tracePt t="11691" x="4019550" y="5499100"/>
          <p14:tracePt t="11956" x="4076700" y="5518150"/>
          <p14:tracePt t="11959" x="4089400" y="5518150"/>
          <p14:tracePt t="11973" x="4203700" y="5518150"/>
          <p14:tracePt t="11990" x="4419600" y="5530850"/>
          <p14:tracePt t="12007" x="4705350" y="5530850"/>
          <p14:tracePt t="12007" x="4718050" y="5530850"/>
          <p14:tracePt t="12023" x="5035550" y="5530850"/>
          <p14:tracePt t="12024" x="5060950" y="5530850"/>
          <p14:tracePt t="12039" x="5480050" y="5549900"/>
          <p14:tracePt t="12056" x="6026150" y="5594350"/>
          <p14:tracePt t="12057" x="6057900" y="5600700"/>
          <p14:tracePt t="12058" x="6115050" y="5613400"/>
          <p14:tracePt t="12073" x="6591300" y="5676900"/>
          <p14:tracePt t="12073" x="6616700" y="5676900"/>
          <p14:tracePt t="12090" x="7118350" y="5708650"/>
          <p14:tracePt t="12090" x="7137400" y="5708650"/>
          <p14:tracePt t="12106" x="7562850" y="5708650"/>
          <p14:tracePt t="12107" x="7575550" y="5708650"/>
          <p14:tracePt t="12122" x="7893050" y="5721350"/>
          <p14:tracePt t="12139" x="8134350" y="5721350"/>
          <p14:tracePt t="12156" x="8261350" y="5670550"/>
          <p14:tracePt t="12173" x="8331200" y="5613400"/>
          <p14:tracePt t="12190" x="8394700" y="5549900"/>
          <p14:tracePt t="12206" x="8451850" y="5505450"/>
          <p14:tracePt t="12223" x="8496300" y="5454650"/>
          <p14:tracePt t="12240" x="8528050" y="5441950"/>
          <p14:tracePt t="12261" x="8534400" y="5422900"/>
          <p14:tracePt t="12306" x="8553450" y="5410200"/>
          <p14:tracePt t="12320" x="8566150" y="5391150"/>
          <p14:tracePt t="12336" x="8578850" y="5378450"/>
          <p14:tracePt t="12368" x="8585200" y="5359400"/>
          <p14:tracePt t="12371" x="8591550" y="5346700"/>
          <p14:tracePt t="12377" x="8591550" y="5327650"/>
          <p14:tracePt t="12390" x="8610600" y="5264150"/>
          <p14:tracePt t="12408" x="8610600" y="5168900"/>
          <p14:tracePt t="12423" x="8610600" y="5073650"/>
          <p14:tracePt t="12439" x="8610600" y="4978400"/>
          <p14:tracePt t="12457" x="8591550" y="4851400"/>
          <p14:tracePt t="12473" x="8534400" y="4737100"/>
          <p14:tracePt t="12490" x="8420100" y="4565650"/>
          <p14:tracePt t="12506" x="8337550" y="4470400"/>
          <p14:tracePt t="12524" x="8274050" y="4406900"/>
          <p14:tracePt t="12540" x="8255000" y="4394200"/>
          <p14:tracePt t="12559" x="8248650" y="4387850"/>
          <p14:tracePt t="12573" x="8216900" y="4387850"/>
          <p14:tracePt t="12590" x="8197850" y="4368800"/>
          <p14:tracePt t="12611" x="8147050" y="4375150"/>
          <p14:tracePt t="12623" x="8121650" y="4381500"/>
          <p14:tracePt t="12641" x="8007350" y="4406900"/>
          <p14:tracePt t="12656" x="7835900" y="4419600"/>
          <p14:tracePt t="12673" x="7639050" y="4419600"/>
          <p14:tracePt t="12691" x="7334250" y="4419600"/>
          <p14:tracePt t="12691" x="7321550" y="4419600"/>
          <p14:tracePt t="12692" x="7296150" y="4419600"/>
          <p14:tracePt t="12706" x="7016750" y="4419600"/>
          <p14:tracePt t="12723" x="6623050" y="4406900"/>
          <p14:tracePt t="12740" x="6184900" y="4356100"/>
          <p14:tracePt t="12741" x="6146800" y="4356100"/>
          <p14:tracePt t="12756" x="5746750" y="4305300"/>
          <p14:tracePt t="12757" x="5734050" y="4305300"/>
          <p14:tracePt t="12773" x="5353050" y="4273550"/>
          <p14:tracePt t="12773" x="5334000" y="4267200"/>
          <p14:tracePt t="12789" x="4946650" y="4229100"/>
          <p14:tracePt t="12807" x="4591050" y="4184650"/>
          <p14:tracePt t="12808" x="4572000" y="4178300"/>
          <p14:tracePt t="12822" x="4337050" y="4178300"/>
          <p14:tracePt t="12840" x="4095750" y="4178300"/>
          <p14:tracePt t="12857" x="3892550" y="4178300"/>
          <p14:tracePt t="12858" x="3873500" y="4178300"/>
          <p14:tracePt t="12873" x="3746500" y="4178300"/>
          <p14:tracePt t="12890" x="3651250" y="4178300"/>
          <p14:tracePt t="12908" x="3619500" y="4178300"/>
          <p14:tracePt t="13064" x="3606800" y="4203700"/>
          <p14:tracePt t="13065" x="3606800" y="4222750"/>
          <p14:tracePt t="13067" x="3606800" y="4235450"/>
          <p14:tracePt t="13073" x="3606800" y="4286250"/>
          <p14:tracePt t="13089" x="3587750" y="4521200"/>
          <p14:tracePt t="13090" x="3587750" y="4540250"/>
          <p14:tracePt t="13091" x="3587750" y="4552950"/>
          <p14:tracePt t="13107" x="3556000" y="4832350"/>
          <p14:tracePt t="13108" x="3556000" y="4851400"/>
          <p14:tracePt t="13122" x="3511550" y="5105400"/>
          <p14:tracePt t="13139" x="3454400" y="5397500"/>
          <p14:tracePt t="13140" x="3448050" y="5410200"/>
          <p14:tracePt t="13156" x="3416300" y="5600700"/>
          <p14:tracePt t="13157" x="3416300" y="5619750"/>
          <p14:tracePt t="13173" x="3397250" y="5727700"/>
          <p14:tracePt t="13191" x="3397250" y="5778500"/>
          <p14:tracePt t="13258" x="3409950" y="5784850"/>
          <p14:tracePt t="13263" x="3422650" y="5784850"/>
          <p14:tracePt t="13282" x="3441700" y="5784850"/>
          <p14:tracePt t="13292" x="3454400" y="5784850"/>
          <p14:tracePt t="13308" x="3517900" y="5784850"/>
          <p14:tracePt t="13323" x="3676650" y="5784850"/>
          <p14:tracePt t="13340" x="4006850" y="5784850"/>
          <p14:tracePt t="13356" x="4470400" y="5765800"/>
          <p14:tracePt t="13373" x="5099050" y="5753100"/>
          <p14:tracePt t="13389" x="5753100" y="5721350"/>
          <p14:tracePt t="13407" x="6515100" y="5721350"/>
          <p14:tracePt t="13408" x="6546850" y="5721350"/>
          <p14:tracePt t="13422" x="7124700" y="5689600"/>
          <p14:tracePt t="13440" x="7677150" y="5638800"/>
          <p14:tracePt t="13440" x="7708900" y="5638800"/>
          <p14:tracePt t="13441" x="7740650" y="5638800"/>
          <p14:tracePt t="13456" x="8134350" y="5626100"/>
          <p14:tracePt t="13474" x="8496300" y="5607050"/>
          <p14:tracePt t="13475" x="8515350" y="5607050"/>
          <p14:tracePt t="13476" x="8528050" y="5607050"/>
          <p14:tracePt t="13489" x="8705850" y="5594350"/>
          <p14:tracePt t="13506" x="8845550" y="5594350"/>
          <p14:tracePt t="13523" x="8940800" y="5594350"/>
          <p14:tracePt t="13540" x="8972550" y="5594350"/>
          <p14:tracePt t="13639" x="8991600" y="5549900"/>
          <p14:tracePt t="13645" x="8991600" y="5537200"/>
          <p14:tracePt t="13656" x="8991600" y="5505450"/>
          <p14:tracePt t="13674" x="8947150" y="5416550"/>
          <p14:tracePt t="13675" x="8940800" y="5410200"/>
          <p14:tracePt t="13690" x="8864600" y="5308600"/>
          <p14:tracePt t="13708" x="8763000" y="5168900"/>
          <p14:tracePt t="13708" x="8756650" y="5156200"/>
          <p14:tracePt t="13722" x="8629650" y="4997450"/>
          <p14:tracePt t="13739" x="8420100" y="4781550"/>
          <p14:tracePt t="13740" x="8407400" y="4768850"/>
          <p14:tracePt t="13756" x="8223250" y="4597400"/>
          <p14:tracePt t="13773" x="8089900" y="4483100"/>
          <p14:tracePt t="13790" x="8007350" y="4419600"/>
          <p14:tracePt t="13807" x="7962900" y="4387850"/>
          <p14:tracePt t="14073" x="7931150" y="4387850"/>
          <p14:tracePt t="14077" x="7912100" y="4387850"/>
          <p14:tracePt t="14091" x="7772400" y="4387850"/>
          <p14:tracePt t="14093" x="7740650" y="4387850"/>
          <p14:tracePt t="14106" x="7524750" y="4387850"/>
          <p14:tracePt t="14107" x="7512050" y="4387850"/>
          <p14:tracePt t="14123" x="7143750" y="4387850"/>
          <p14:tracePt t="14123" x="7118350" y="4387850"/>
          <p14:tracePt t="14124" x="7086600" y="4387850"/>
          <p14:tracePt t="14139" x="6610350" y="4387850"/>
          <p14:tracePt t="14156" x="5975350" y="4387850"/>
          <p14:tracePt t="14157" x="5924550" y="4387850"/>
          <p14:tracePt t="14190" x="4730750" y="4356100"/>
          <p14:tracePt t="14191" x="4705350" y="4356100"/>
          <p14:tracePt t="14192" x="4667250" y="4356100"/>
          <p14:tracePt t="14193" x="4641850" y="4356100"/>
          <p14:tracePt t="14223" x="3937000" y="4356100"/>
          <p14:tracePt t="14224" x="3924300" y="4356100"/>
          <p14:tracePt t="14225" x="3905250" y="4356100"/>
          <p14:tracePt t="14258" x="3619500" y="4356100"/>
          <p14:tracePt t="14274" x="3606800" y="4356100"/>
          <p14:tracePt t="14478" x="3587750" y="4381500"/>
          <p14:tracePt t="14478" x="3587750" y="4394200"/>
          <p14:tracePt t="14480" x="3587750" y="4413250"/>
          <p14:tracePt t="14489" x="3587750" y="4489450"/>
          <p14:tracePt t="14506" x="3587750" y="4660900"/>
          <p14:tracePt t="14523" x="3556000" y="4883150"/>
          <p14:tracePt t="14539" x="3530600" y="5092700"/>
          <p14:tracePt t="14557" x="3492500" y="5314950"/>
          <p14:tracePt t="14572" x="3460750" y="5473700"/>
          <p14:tracePt t="14590" x="3416300" y="5600700"/>
          <p14:tracePt t="14607" x="3416300" y="5651500"/>
          <p14:tracePt t="14722" x="3416300" y="5657850"/>
          <p14:tracePt t="14723" x="3422650" y="5657850"/>
          <p14:tracePt t="14740" x="3549650" y="5657850"/>
          <p14:tracePt t="14757" x="3727450" y="5657850"/>
          <p14:tracePt t="14757" x="3740150" y="5657850"/>
          <p14:tracePt t="14772" x="3975100" y="5657850"/>
          <p14:tracePt t="14790" x="4419600" y="5657850"/>
          <p14:tracePt t="14806" x="4991100" y="5657850"/>
          <p14:tracePt t="14807" x="5022850" y="5657850"/>
          <p14:tracePt t="14808" x="5073650" y="5657850"/>
          <p14:tracePt t="14822" x="5638800" y="5657850"/>
          <p14:tracePt t="14823" x="5708650" y="5657850"/>
          <p14:tracePt t="14840" x="6388100" y="5657850"/>
          <p14:tracePt t="14841" x="6426200" y="5657850"/>
          <p14:tracePt t="14842" x="6464300" y="5657850"/>
          <p14:tracePt t="14856" x="7023100" y="5657850"/>
          <p14:tracePt t="14857" x="7035800" y="5657850"/>
          <p14:tracePt t="14873" x="7499350" y="5657850"/>
          <p14:tracePt t="14873" x="7518400" y="5645150"/>
          <p14:tracePt t="14889" x="7886700" y="5607050"/>
          <p14:tracePt t="14890" x="7899400" y="5607050"/>
          <p14:tracePt t="14906" x="8108950" y="5575300"/>
          <p14:tracePt t="14923" x="8204200" y="5543550"/>
          <p14:tracePt t="14940" x="8280400" y="5511800"/>
          <p14:tracePt t="14957" x="8343900" y="5480050"/>
          <p14:tracePt t="14973" x="8426450" y="5448300"/>
          <p14:tracePt t="14993" x="8489950" y="5416550"/>
          <p14:tracePt t="15007" x="8502650" y="5403850"/>
          <p14:tracePt t="15132" x="8515350" y="5391150"/>
          <p14:tracePt t="15148" x="8515350" y="5346700"/>
          <p14:tracePt t="15149" x="8515350" y="5327650"/>
          <p14:tracePt t="15152" x="8515350" y="5314950"/>
          <p14:tracePt t="15156" x="8515350" y="5295900"/>
          <p14:tracePt t="15173" x="8477250" y="5168900"/>
          <p14:tracePt t="15189" x="8432800" y="5041900"/>
          <p14:tracePt t="15190" x="8432800" y="5029200"/>
          <p14:tracePt t="15206" x="8369300" y="4902200"/>
          <p14:tracePt t="15223" x="8261350" y="4737100"/>
          <p14:tracePt t="15240" x="8121650" y="4559300"/>
          <p14:tracePt t="15241" x="8115300" y="4552950"/>
          <p14:tracePt t="15256" x="7975600" y="4400550"/>
          <p14:tracePt t="15257" x="7962900" y="4394200"/>
          <p14:tracePt t="15258" x="7956550" y="4375150"/>
          <p14:tracePt t="15272" x="7861300" y="4298950"/>
          <p14:tracePt t="15273" x="7848600" y="4273550"/>
          <p14:tracePt t="15290" x="7797800" y="4248150"/>
          <p14:tracePt t="15371" x="7772400" y="4241800"/>
          <p14:tracePt t="15372" x="7753350" y="4241800"/>
          <p14:tracePt t="15390" x="7645400" y="4260850"/>
          <p14:tracePt t="15407" x="7493000" y="4292600"/>
          <p14:tracePt t="15423" x="7264400" y="4343400"/>
          <p14:tracePt t="15439" x="6940550" y="4375150"/>
          <p14:tracePt t="15457" x="6502400" y="4419600"/>
          <p14:tracePt t="15458" x="6477000" y="4419600"/>
          <p14:tracePt t="15473" x="6064250" y="4451350"/>
          <p14:tracePt t="15490" x="5499100" y="4451350"/>
          <p14:tracePt t="15491" x="5448300" y="4451350"/>
          <p14:tracePt t="15492" x="5422900" y="4451350"/>
          <p14:tracePt t="15506" x="4953000" y="4451350"/>
          <p14:tracePt t="15523" x="4483100" y="4432300"/>
          <p14:tracePt t="15539" x="4127500" y="4400550"/>
          <p14:tracePt t="15557" x="3892550" y="4400550"/>
          <p14:tracePt t="15574" x="3740150" y="4387850"/>
          <p14:tracePt t="15575" x="3721100" y="4387850"/>
          <p14:tracePt t="15589" x="3657600" y="4387850"/>
          <p14:tracePt t="15606" x="3594100" y="4387850"/>
          <p14:tracePt t="15629" x="3549650" y="4387850"/>
          <p14:tracePt t="1582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5F42C4-9DE0-5DBB-791E-0053747D3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21" y="37199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加入誤差項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E875EFA7-0915-F733-6294-D49FBC9E54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8721" y="1697561"/>
                <a:ext cx="11769754" cy="4351338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TW" kern="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i="1" kern="100" baseline="-250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1 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b="0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el-GR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ζ</m:t>
                                </m:r>
                              </m:e>
                            </m:d>
                          </m:e>
                        </m:func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b="0" i="0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zh-TW" altLang="el-GR" kern="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θ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∆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i="1" kern="100" baseline="-250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</a:t>
                </a:r>
                <a14:m>
                  <m:oMath xmlns:m="http://schemas.openxmlformats.org/officeDocument/2006/math">
                    <m:r>
                      <a:rPr lang="en-US" altLang="zh-TW" b="0" i="0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TW" kern="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r>
                  <a:rPr lang="en-US" altLang="zh-TW" kern="1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zh-TW" altLang="el-GR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θ</m:t>
                                </m:r>
                                <m:r>
                                  <a:rPr lang="en-US" altLang="zh-TW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l-GR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ζ</m:t>
                                </m:r>
                              </m:e>
                            </m:d>
                          </m:e>
                        </m:func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b="0" kern="1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TW" b="0" kern="1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∆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r>
                  <a:rPr lang="en-US" altLang="zh-TW" kern="1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zh-TW" altLang="el-GR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θ</m:t>
                                </m:r>
                                <m:r>
                                  <a:rPr lang="en-US" altLang="zh-TW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sty m:val="p"/>
                                  </m:rPr>
                                  <a:rPr lang="el-GR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ζ</m:t>
                                </m:r>
                              </m:e>
                            </m:d>
                          </m:e>
                        </m:func>
                        <m: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zh-TW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E875EFA7-0915-F733-6294-D49FBC9E54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8721" y="1697561"/>
                <a:ext cx="11769754" cy="4351338"/>
              </a:xfrm>
              <a:blipFill>
                <a:blip r:embed="rId4"/>
                <a:stretch>
                  <a:fillRect l="-9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E8B8F74-0C04-AEC8-B47B-6D78BD3D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5EBC4847-0A4E-D2C7-5743-4A5DE3BB2A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46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54"/>
    </mc:Choice>
    <mc:Fallback xmlns="">
      <p:transition spd="slow" advTm="39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421" x="3854450" y="2374900"/>
          <p14:tracePt t="16491" x="4108450" y="2343150"/>
          <p14:tracePt t="16497" x="4152900" y="2343150"/>
          <p14:tracePt t="16514" x="4267200" y="2324100"/>
          <p14:tracePt t="16533" x="4394200" y="2324100"/>
          <p14:tracePt t="16548" x="4438650" y="2324100"/>
          <p14:tracePt t="16613" x="4419600" y="2324100"/>
          <p14:tracePt t="16617" x="4406900" y="2324100"/>
          <p14:tracePt t="16631" x="4343400" y="2330450"/>
          <p14:tracePt t="16664" x="4038600" y="2343150"/>
          <p14:tracePt t="16682" x="3911600" y="2343150"/>
          <p14:tracePt t="16698" x="3879850" y="2343150"/>
          <p14:tracePt t="16716" x="3867150" y="2343150"/>
          <p14:tracePt t="16796" x="3898900" y="2343150"/>
          <p14:tracePt t="16797" x="3917950" y="2343150"/>
          <p14:tracePt t="16800" x="3930650" y="2343150"/>
          <p14:tracePt t="16814" x="4025900" y="2343150"/>
          <p14:tracePt t="16831" x="4140200" y="2362200"/>
          <p14:tracePt t="16848" x="4171950" y="2362200"/>
          <p14:tracePt t="16904" x="4159250" y="2368550"/>
          <p14:tracePt t="16908" x="4152900" y="2374900"/>
          <p14:tracePt t="16915" x="4133850" y="2374900"/>
          <p14:tracePt t="16930" x="4102100" y="2374900"/>
          <p14:tracePt t="16948" x="4089400" y="2393950"/>
          <p14:tracePt t="16965" x="4070350" y="2393950"/>
          <p14:tracePt t="16983" x="4057650" y="2393950"/>
          <p14:tracePt t="17027" x="4076700" y="2393950"/>
          <p14:tracePt t="17030" x="4089400" y="2393950"/>
          <p14:tracePt t="17035" x="4108450" y="2393950"/>
          <p14:tracePt t="17047" x="4152900" y="2393950"/>
          <p14:tracePt t="17064" x="4279900" y="2393950"/>
          <p14:tracePt t="17080" x="4375150" y="2387600"/>
          <p14:tracePt t="17081" x="4394200" y="2387600"/>
          <p14:tracePt t="17100" x="4425950" y="2387600"/>
          <p14:tracePt t="17221" x="0" y="0"/>
        </p14:tracePtLst>
        <p14:tracePtLst>
          <p14:tracePt t="22674" x="3232150" y="3536950"/>
          <p14:tracePt t="22702" x="3232150" y="3530600"/>
          <p14:tracePt t="22714" x="3251200" y="3530600"/>
          <p14:tracePt t="22720" x="3263900" y="3530600"/>
          <p14:tracePt t="22748" x="3327400" y="3530600"/>
          <p14:tracePt t="22781" x="3409950" y="3530600"/>
          <p14:tracePt t="22797" x="3467100" y="3530600"/>
          <p14:tracePt t="22814" x="3511550" y="3530600"/>
          <p14:tracePt t="22832" x="3530600" y="3530600"/>
          <p14:tracePt t="22852" x="3543300" y="3530600"/>
          <p14:tracePt t="22868" x="3562350" y="3530600"/>
          <p14:tracePt t="22883" x="3575050" y="3530600"/>
          <p14:tracePt t="22902" x="3606800" y="3530600"/>
          <p14:tracePt t="22917" x="3625850" y="3530600"/>
          <p14:tracePt t="22932" x="3644900" y="3524250"/>
          <p14:tracePt t="22949" x="3676650" y="3517900"/>
          <p14:tracePt t="25212" x="0" y="0"/>
        </p14:tracePtLst>
        <p14:tracePtLst>
          <p14:tracePt t="25744" x="3898900" y="3536950"/>
          <p14:tracePt t="25765" x="3917950" y="3536950"/>
          <p14:tracePt t="25769" x="3924300" y="3543300"/>
          <p14:tracePt t="25781" x="3949700" y="3549650"/>
          <p14:tracePt t="25800" x="3994150" y="3549650"/>
          <p14:tracePt t="25814" x="4044950" y="3549650"/>
          <p14:tracePt t="25831" x="4108450" y="3549650"/>
          <p14:tracePt t="25848" x="4203700" y="3549650"/>
          <p14:tracePt t="25881" x="4298950" y="3549650"/>
          <p14:tracePt t="26148" x="0" y="0"/>
        </p14:tracePtLst>
        <p14:tracePtLst>
          <p14:tracePt t="26714" x="3232150" y="4686300"/>
          <p14:tracePt t="26765" x="3232150" y="4711700"/>
          <p14:tracePt t="26782" x="3263900" y="4711700"/>
          <p14:tracePt t="26798" x="3295650" y="4724400"/>
          <p14:tracePt t="26833" x="3378200" y="4724400"/>
          <p14:tracePt t="26864" x="3454400" y="4743450"/>
          <p14:tracePt t="26899" x="3536950" y="4775200"/>
          <p14:tracePt t="27084" x="3549650" y="4775200"/>
          <p14:tracePt t="27084" x="0" y="0"/>
        </p14:tracePtLst>
        <p14:tracePtLst>
          <p14:tracePt t="27399" x="3835400" y="4768850"/>
          <p14:tracePt t="27406" x="3854450" y="4768850"/>
          <p14:tracePt t="27417" x="3867150" y="4768850"/>
          <p14:tracePt t="27431" x="3898900" y="4775200"/>
          <p14:tracePt t="27448" x="3949700" y="4775200"/>
          <p14:tracePt t="27464" x="3981450" y="4775200"/>
          <p14:tracePt t="27485" x="4044950" y="4775200"/>
          <p14:tracePt t="27498" x="4076700" y="4787900"/>
          <p14:tracePt t="27515" x="4108450" y="4787900"/>
          <p14:tracePt t="27535" x="4152900" y="4787900"/>
          <p14:tracePt t="27547" x="4178300" y="4787900"/>
          <p14:tracePt t="27578" x="4184650" y="4787900"/>
          <p14:tracePt t="27598" x="4203700" y="4787900"/>
          <p14:tracePt t="27768" x="0" y="0"/>
        </p14:tracePtLst>
        <p14:tracePtLst>
          <p14:tracePt t="28668" x="3048000" y="5962650"/>
          <p14:tracePt t="28689" x="3054350" y="5962650"/>
          <p14:tracePt t="28706" x="3067050" y="5949950"/>
          <p14:tracePt t="28717" x="3073400" y="5943600"/>
          <p14:tracePt t="28724" x="3092450" y="5943600"/>
          <p14:tracePt t="28732" x="3105150" y="5943600"/>
          <p14:tracePt t="28766" x="3187700" y="5930900"/>
          <p14:tracePt t="28799" x="3263900" y="5911850"/>
          <p14:tracePt t="28833" x="3378200" y="5911850"/>
          <p14:tracePt t="28848" x="3441700" y="5899150"/>
          <p14:tracePt t="28864" x="3486150" y="5899150"/>
          <p14:tracePt t="28881" x="3505200" y="5899150"/>
          <p14:tracePt t="28898" x="3536950" y="5899150"/>
          <p14:tracePt t="28915" x="3549650" y="5899150"/>
          <p14:tracePt t="28932" x="3581400" y="5880100"/>
          <p14:tracePt t="28948" x="3625850" y="5873750"/>
          <p14:tracePt t="28965" x="3632200" y="5867400"/>
          <p14:tracePt t="29183" x="3663950" y="5867400"/>
          <p14:tracePt t="29184" x="3676650" y="5867400"/>
          <p14:tracePt t="29184" x="0" y="0"/>
        </p14:tracePtLst>
        <p14:tracePtLst>
          <p14:tracePt t="29992" x="3873500" y="5949950"/>
          <p14:tracePt t="30043" x="3879850" y="5943600"/>
          <p14:tracePt t="30049" x="3886200" y="5943600"/>
          <p14:tracePt t="30061" x="3898900" y="5943600"/>
          <p14:tracePt t="30065" x="3917950" y="5943600"/>
          <p14:tracePt t="30098" x="3981450" y="5943600"/>
          <p14:tracePt t="30133" x="4044950" y="5930900"/>
          <p14:tracePt t="30135" x="4057650" y="5930900"/>
          <p14:tracePt t="30167" x="4076700" y="5930900"/>
          <p14:tracePt t="30240" x="4089400" y="5930900"/>
          <p14:tracePt t="30269" x="4108450" y="5930900"/>
          <p14:tracePt t="30294" x="4121150" y="5930900"/>
          <p14:tracePt t="30323" x="4140200" y="5930900"/>
          <p14:tracePt t="30370" x="4152900" y="5930900"/>
          <p14:tracePt t="30468" x="0" y="0"/>
        </p14:tracePtLst>
        <p14:tracePtLst>
          <p14:tracePt t="35038" x="5327650" y="3657600"/>
          <p14:tracePt t="35046" x="5346700" y="3657600"/>
          <p14:tracePt t="35052" x="5359400" y="3657600"/>
          <p14:tracePt t="35064" x="5410200" y="3657600"/>
          <p14:tracePt t="35081" x="5486400" y="3657600"/>
          <p14:tracePt t="35097" x="5568950" y="3657600"/>
          <p14:tracePt t="35114" x="5727700" y="3657600"/>
          <p14:tracePt t="35148" x="6076950" y="3625850"/>
          <p14:tracePt t="35182" x="6483350" y="3594100"/>
          <p14:tracePt t="35215" x="7010400" y="3613150"/>
          <p14:tracePt t="35231" x="7283450" y="3632200"/>
          <p14:tracePt t="35232" x="7308850" y="3638550"/>
          <p14:tracePt t="35247" x="7518400" y="3663950"/>
          <p14:tracePt t="35265" x="7740650" y="3676650"/>
          <p14:tracePt t="35281" x="7848600" y="3695700"/>
          <p14:tracePt t="35297" x="7956550" y="3695700"/>
          <p14:tracePt t="35315" x="8102600" y="3695700"/>
          <p14:tracePt t="35331" x="8197850" y="3695700"/>
          <p14:tracePt t="35349" x="8293100" y="3695700"/>
          <p14:tracePt t="35364" x="8324850" y="3695700"/>
          <p14:tracePt t="35382" x="8337550" y="3695700"/>
          <p14:tracePt t="35399" x="8356600" y="3695700"/>
          <p14:tracePt t="35748" x="0" y="0"/>
        </p14:tracePtLst>
        <p14:tracePtLst>
          <p14:tracePt t="37393" x="4622800" y="4851400"/>
          <p14:tracePt t="37404" x="4629150" y="4851400"/>
          <p14:tracePt t="37415" x="4660900" y="4851400"/>
          <p14:tracePt t="37431" x="4692650" y="4851400"/>
          <p14:tracePt t="37432" x="4711700" y="4851400"/>
          <p14:tracePt t="37448" x="4743450" y="4851400"/>
          <p14:tracePt t="37466" x="4806950" y="4851400"/>
          <p14:tracePt t="37482" x="4883150" y="4851400"/>
          <p14:tracePt t="37515" x="5200650" y="4851400"/>
          <p14:tracePt t="37516" x="5219700" y="4851400"/>
          <p14:tracePt t="37548" x="5607050" y="4851400"/>
          <p14:tracePt t="37583" x="6019800" y="4832350"/>
          <p14:tracePt t="37597" x="6197600" y="4832350"/>
          <p14:tracePt t="37615" x="6419850" y="4819650"/>
          <p14:tracePt t="37631" x="6623050" y="4819650"/>
          <p14:tracePt t="37648" x="6845300" y="4819650"/>
          <p14:tracePt t="37665" x="7099300" y="4819650"/>
          <p14:tracePt t="37666" x="7118350" y="4819650"/>
          <p14:tracePt t="37681" x="7321550" y="4819650"/>
          <p14:tracePt t="37697" x="7512050" y="4819650"/>
          <p14:tracePt t="37698" x="7518400" y="4826000"/>
          <p14:tracePt t="37699" x="7537450" y="4838700"/>
          <p14:tracePt t="37714" x="7696200" y="4838700"/>
          <p14:tracePt t="37732" x="7804150" y="4851400"/>
          <p14:tracePt t="37748" x="7835900" y="4851400"/>
          <p14:tracePt t="37879" x="7816850" y="4857750"/>
          <p14:tracePt t="37882" x="7797800" y="4876800"/>
          <p14:tracePt t="37882" x="0" y="0"/>
        </p14:tracePtLst>
        <p14:tracePtLst>
          <p14:tracePt t="38387" x="4394200" y="5918200"/>
          <p14:tracePt t="38393" x="4406900" y="5918200"/>
          <p14:tracePt t="38398" x="4425950" y="5918200"/>
          <p14:tracePt t="38415" x="4502150" y="5930900"/>
          <p14:tracePt t="38432" x="4584700" y="5949950"/>
          <p14:tracePt t="38448" x="4660900" y="5949950"/>
          <p14:tracePt t="38465" x="4775200" y="5969000"/>
          <p14:tracePt t="38498" x="5187950" y="6026150"/>
          <p14:tracePt t="38499" x="5200650" y="6032500"/>
          <p14:tracePt t="38532" x="5943600" y="6076950"/>
          <p14:tracePt t="38533" x="5956300" y="6076950"/>
          <p14:tracePt t="38534" x="5981700" y="6076950"/>
          <p14:tracePt t="38565" x="6750050" y="6076950"/>
          <p14:tracePt t="38566" x="6781800" y="6076950"/>
          <p14:tracePt t="38581" x="7150100" y="6089650"/>
          <p14:tracePt t="38582" x="7162800" y="6089650"/>
          <p14:tracePt t="38597" x="7486650" y="6089650"/>
          <p14:tracePt t="38614" x="7753350" y="6089650"/>
          <p14:tracePt t="38615" x="7766050" y="6089650"/>
          <p14:tracePt t="38631" x="7924800" y="6089650"/>
          <p14:tracePt t="38647" x="7988300" y="6089650"/>
          <p14:tracePt t="38665" x="8039100" y="6089650"/>
          <p14:tracePt t="38685" x="8115300" y="6089650"/>
          <p14:tracePt t="38698" x="8153400" y="6089650"/>
          <p14:tracePt t="38718" x="8204200" y="6070600"/>
          <p14:tracePt t="38731" x="8216900" y="6070600"/>
          <p14:tracePt t="38903" x="8229600" y="6064250"/>
          <p14:tracePt t="38903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9FDFC5-5DC5-EC56-FEE5-1368BECF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加入誤差項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11E9B952-6552-9459-D0E3-ED56E67611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</a:t>
                </a:r>
                <a14:m>
                  <m:oMath xmlns:m="http://schemas.openxmlformats.org/officeDocument/2006/math">
                    <m:r>
                      <a:rPr lang="en-US" altLang="zh-TW" b="0" i="0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zh-TW" altLang="el-GR" kern="1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θ</m:t>
                    </m:r>
                  </m:oMath>
                </a14:m>
                <a:r>
                  <a:rPr lang="zh-TW" altLang="en-US" dirty="0"/>
                  <a:t> </a:t>
                </a:r>
                <a:r>
                  <a:rPr lang="en-US" altLang="zh-TW" dirty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zh-TW" altLang="el-GR" kern="100" baseline="-25000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θ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zh-TW" altLang="el-GR" kern="100" dirty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θ</m:t>
                    </m:r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func>
                          <m:funcPr>
                            <m:ctrlP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b="0" i="1" kern="100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zh-TW" altLang="el-GR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θ</m:t>
                                </m:r>
                              </m:e>
                            </m:d>
                          </m:e>
                        </m:func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b="0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m:rPr>
                            <m:sty m:val="p"/>
                          </m:rPr>
                          <a:rPr lang="en-US" altLang="zh-TW" b="0" i="0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zh-TW" altLang="el-GR" kern="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θ</m:t>
                        </m:r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l-GR" altLang="zh-TW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m:rPr>
                            <m:sty m:val="p"/>
                          </m:rPr>
                          <a:rPr lang="el-GR" altLang="zh-TW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ζ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dirty="0"/>
                  <a:t>The worst-case error :</a:t>
                </a:r>
                <a14:m>
                  <m:oMath xmlns:m="http://schemas.openxmlformats.org/officeDocument/2006/math">
                    <m:r>
                      <a:rPr lang="en-US" altLang="zh-TW" b="0" i="0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en-US" altLang="zh-TW" b="0" i="0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max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r>
                      <a:rPr lang="en-US" altLang="zh-TW" i="1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</m:d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e>
                    </m:d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m:rPr>
                            <m:sty m:val="p"/>
                          </m:rPr>
                          <a:rPr lang="zh-TW" altLang="el-GR" kern="10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θ</m:t>
                        </m:r>
                      </m:e>
                    </m:d>
                  </m:oMath>
                </a14:m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dirty="0"/>
                  <a:t>The maximum expected error: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en-US" altLang="zh-TW" b="0" i="0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rms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TW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en-US" altLang="zh-TW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0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0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zh-TW" altLang="el-GR" kern="100" baseline="-25000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θ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oMath>
                </a14:m>
                <a:endParaRPr lang="zh-TW" altLang="en-US" baseline="30000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11E9B952-6552-9459-D0E3-ED56E67611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BBD7058-9C47-C9A8-E08C-A651C697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F67E161B-9263-B312-9C7B-EB08903747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92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57"/>
    </mc:Choice>
    <mc:Fallback xmlns="">
      <p:transition spd="slow" advTm="36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04" x="4445000" y="2444750"/>
          <p14:tracePt t="3985" x="4451350" y="2438400"/>
          <p14:tracePt t="3989" x="4470400" y="2438400"/>
          <p14:tracePt t="3996" x="4502150" y="2438400"/>
          <p14:tracePt t="4014" x="4578350" y="2438400"/>
          <p14:tracePt t="4030" x="4641850" y="2438400"/>
          <p14:tracePt t="4047" x="4692650" y="2438400"/>
          <p14:tracePt t="4064" x="4724400" y="2438400"/>
          <p14:tracePt t="4096" x="4768850" y="2438400"/>
          <p14:tracePt t="4131" x="4800600" y="2438400"/>
          <p14:tracePt t="4240" x="4781550" y="2438400"/>
          <p14:tracePt t="4242" x="4768850" y="2438400"/>
          <p14:tracePt t="4248" x="4749800" y="2438400"/>
          <p14:tracePt t="4262" x="4673600" y="2438400"/>
          <p14:tracePt t="4279" x="4578350" y="2438400"/>
          <p14:tracePt t="4296" x="4495800" y="2438400"/>
          <p14:tracePt t="4314" x="4432300" y="2438400"/>
          <p14:tracePt t="4329" x="4425950" y="2425700"/>
          <p14:tracePt t="4432" x="4451350" y="2419350"/>
          <p14:tracePt t="4433" x="4470400" y="2419350"/>
          <p14:tracePt t="4438" x="4483100" y="2419350"/>
          <p14:tracePt t="4445" x="4514850" y="2419350"/>
          <p14:tracePt t="4462" x="4629150" y="2419350"/>
          <p14:tracePt t="4480" x="4705350" y="2419350"/>
          <p14:tracePt t="4496" x="4737100" y="2419350"/>
          <p14:tracePt t="4601" x="4686300" y="2419350"/>
          <p14:tracePt t="4606" x="4673600" y="2419350"/>
          <p14:tracePt t="4612" x="4641850" y="2419350"/>
          <p14:tracePt t="4628" x="4559300" y="2419350"/>
          <p14:tracePt t="4647" x="4495800" y="2419350"/>
          <p14:tracePt t="4663" x="4483100" y="2419350"/>
          <p14:tracePt t="4710" x="4514850" y="2419350"/>
          <p14:tracePt t="4712" x="4533900" y="2419350"/>
          <p14:tracePt t="4729" x="4610100" y="2419350"/>
          <p14:tracePt t="4747" x="4705350" y="2406650"/>
          <p14:tracePt t="4762" x="4756150" y="2406650"/>
          <p14:tracePt t="4779" x="4800600" y="2387600"/>
          <p14:tracePt t="4861" x="4781550" y="2393950"/>
          <p14:tracePt t="4862" x="4768850" y="2393950"/>
          <p14:tracePt t="4866" x="4749800" y="2400300"/>
          <p14:tracePt t="4879" x="4686300" y="2413000"/>
          <p14:tracePt t="4896" x="4591050" y="2438400"/>
          <p14:tracePt t="4897" x="4578350" y="2438400"/>
          <p14:tracePt t="4912" x="4514850" y="2444750"/>
          <p14:tracePt t="4931" x="4495800" y="2457450"/>
          <p14:tracePt t="4978" x="4546600" y="2457450"/>
          <p14:tracePt t="4979" x="4565650" y="2457450"/>
          <p14:tracePt t="4995" x="4724400" y="2457450"/>
          <p14:tracePt t="5012" x="4851400" y="2457450"/>
          <p14:tracePt t="5029" x="4946650" y="2457450"/>
          <p14:tracePt t="5047" x="5010150" y="2457450"/>
          <p14:tracePt t="5064" x="5035550" y="2463800"/>
          <p14:tracePt t="5101" x="5029200" y="2470150"/>
          <p14:tracePt t="5104" x="5022850" y="2476500"/>
          <p14:tracePt t="5112" x="5003800" y="2495550"/>
          <p14:tracePt t="5130" x="4927600" y="2527300"/>
          <p14:tracePt t="5146" x="4832350" y="2533650"/>
          <p14:tracePt t="5163" x="4737100" y="2559050"/>
          <p14:tracePt t="5181" x="4686300" y="2565400"/>
          <p14:tracePt t="5196" x="4673600" y="2565400"/>
          <p14:tracePt t="5224" x="4705350" y="2565400"/>
          <p14:tracePt t="5229" x="4724400" y="2565400"/>
          <p14:tracePt t="5246" x="4800600" y="2565400"/>
          <p14:tracePt t="5263" x="4851400" y="2565400"/>
          <p14:tracePt t="5279" x="4895850" y="2565400"/>
          <p14:tracePt t="5296" x="4927600" y="2565400"/>
          <p14:tracePt t="5314" x="4940300" y="2565400"/>
          <p14:tracePt t="5329" x="0" y="0"/>
        </p14:tracePtLst>
        <p14:tracePtLst>
          <p14:tracePt t="6399" x="5918200" y="2667000"/>
          <p14:tracePt t="6445" x="5930900" y="2679700"/>
          <p14:tracePt t="6447" x="5943600" y="2679700"/>
          <p14:tracePt t="6463" x="6057900" y="2679700"/>
          <p14:tracePt t="6479" x="6248400" y="2692400"/>
          <p14:tracePt t="6495" x="6483350" y="2743200"/>
          <p14:tracePt t="6496" x="6502400" y="2743200"/>
          <p14:tracePt t="6497" x="6515100" y="2743200"/>
          <p14:tracePt t="6529" x="7213600" y="2787650"/>
          <p14:tracePt t="6529" x="7245350" y="2787650"/>
          <p14:tracePt t="6530" x="7277100" y="2794000"/>
          <p14:tracePt t="6562" x="8401050" y="2882900"/>
          <p14:tracePt t="6563" x="8420100" y="2882900"/>
          <p14:tracePt t="6564" x="8464550" y="2882900"/>
          <p14:tracePt t="6596" x="9340850" y="2933700"/>
          <p14:tracePt t="6597" x="9372600" y="2933700"/>
          <p14:tracePt t="6612" x="9652000" y="2946400"/>
          <p14:tracePt t="6612" x="9658350" y="2952750"/>
          <p14:tracePt t="6628" x="9804400" y="2965450"/>
          <p14:tracePt t="6645" x="9836150" y="2965450"/>
          <p14:tracePt t="6771" x="9766300" y="2965450"/>
          <p14:tracePt t="6773" x="9734550" y="2965450"/>
          <p14:tracePt t="6779" x="9658350" y="2965450"/>
          <p14:tracePt t="6795" x="9283700" y="2946400"/>
          <p14:tracePt t="6812" x="8845550" y="2882900"/>
          <p14:tracePt t="6812" x="8813800" y="2870200"/>
          <p14:tracePt t="6829" x="8324850" y="2794000"/>
          <p14:tracePt t="6845" x="7829550" y="2711450"/>
          <p14:tracePt t="6846" x="7797800" y="2705100"/>
          <p14:tracePt t="6862" x="7461250" y="2628900"/>
          <p14:tracePt t="6863" x="7429500" y="2628900"/>
          <p14:tracePt t="6879" x="7219950" y="2571750"/>
          <p14:tracePt t="6896" x="7143750" y="2546350"/>
          <p14:tracePt t="7004" x="7169150" y="2546350"/>
          <p14:tracePt t="7012" x="7200900" y="2546350"/>
          <p14:tracePt t="7029" x="7296150" y="2552700"/>
          <p14:tracePt t="7046" x="7397750" y="2571750"/>
          <p14:tracePt t="7062" x="7448550" y="2590800"/>
          <p14:tracePt t="7079" x="7454900" y="2597150"/>
          <p14:tracePt t="7099" x="7461250" y="2603500"/>
          <p14:tracePt t="7133" x="7448550" y="2635250"/>
          <p14:tracePt t="7135" x="7435850" y="2647950"/>
          <p14:tracePt t="7145" x="7353300" y="2660650"/>
          <p14:tracePt t="7162" x="7150100" y="2686050"/>
          <p14:tracePt t="7179" x="6858000" y="2692400"/>
          <p14:tracePt t="7179" x="6826250" y="2692400"/>
          <p14:tracePt t="7180" x="6807200" y="2692400"/>
          <p14:tracePt t="7195" x="6559550" y="2692400"/>
          <p14:tracePt t="7195" x="6540500" y="2692400"/>
          <p14:tracePt t="7212" x="6235700" y="2679700"/>
          <p14:tracePt t="7213" x="6223000" y="2673350"/>
          <p14:tracePt t="7229" x="5937250" y="2673350"/>
          <p14:tracePt t="7246" x="5657850" y="2628900"/>
          <p14:tracePt t="7262" x="5530850" y="2609850"/>
          <p14:tracePt t="7280" x="5448300" y="2597150"/>
          <p14:tracePt t="7299" x="5435600" y="2597150"/>
          <p14:tracePt t="7381" x="5499100" y="2597150"/>
          <p14:tracePt t="7383" x="5518150" y="2597150"/>
          <p14:tracePt t="7396" x="5651500" y="2565400"/>
          <p14:tracePt t="7413" x="5937250" y="2565400"/>
          <p14:tracePt t="7413" x="5969000" y="2565400"/>
          <p14:tracePt t="7414" x="5988050" y="2565400"/>
          <p14:tracePt t="7428" x="6292850" y="2546350"/>
          <p14:tracePt t="7445" x="6705600" y="2546350"/>
          <p14:tracePt t="7462" x="7112000" y="2546350"/>
          <p14:tracePt t="7480" x="7524750" y="2546350"/>
          <p14:tracePt t="7480" x="7556500" y="2552700"/>
          <p14:tracePt t="7481" x="7575550" y="2552700"/>
          <p14:tracePt t="7495" x="7861300" y="2584450"/>
          <p14:tracePt t="7513" x="8197850" y="2628900"/>
          <p14:tracePt t="7529" x="8401050" y="2647950"/>
          <p14:tracePt t="7546" x="8566150" y="2660650"/>
          <p14:tracePt t="7562" x="8610600" y="2660650"/>
          <p14:tracePt t="7861" x="0" y="0"/>
        </p14:tracePtLst>
        <p14:tracePtLst>
          <p14:tracePt t="16791" x="5645150" y="3581400"/>
          <p14:tracePt t="16795" x="5657850" y="3581400"/>
          <p14:tracePt t="16803" x="5676900" y="3581400"/>
          <p14:tracePt t="16812" x="5689600" y="3581400"/>
          <p14:tracePt t="16833" x="5740400" y="3581400"/>
          <p14:tracePt t="16847" x="5778500" y="3568700"/>
          <p14:tracePt t="16863" x="5816600" y="3562350"/>
          <p14:tracePt t="16897" x="5943600" y="3562350"/>
          <p14:tracePt t="16931" x="6057900" y="3549650"/>
          <p14:tracePt t="16964" x="6102350" y="3549650"/>
          <p14:tracePt t="17376" x="0" y="0"/>
        </p14:tracePtLst>
        <p14:tracePtLst>
          <p14:tracePt t="23116" x="4305300" y="3613150"/>
          <p14:tracePt t="23141" x="4311650" y="3613150"/>
          <p14:tracePt t="23148" x="4324350" y="3613150"/>
          <p14:tracePt t="23154" x="4343400" y="3613150"/>
          <p14:tracePt t="23162" x="4356100" y="3613150"/>
          <p14:tracePt t="23179" x="4451350" y="3594100"/>
          <p14:tracePt t="23179" x="4470400" y="3594100"/>
          <p14:tracePt t="23195" x="4629150" y="3581400"/>
          <p14:tracePt t="23212" x="4908550" y="3562350"/>
          <p14:tracePt t="23246" x="5588000" y="3562350"/>
          <p14:tracePt t="23248" x="5607050" y="3562350"/>
          <p14:tracePt t="23248" x="5626100" y="3562350"/>
          <p14:tracePt t="23279" x="6343650" y="3549650"/>
          <p14:tracePt t="23280" x="6375400" y="3549650"/>
          <p14:tracePt t="23281" x="6407150" y="3549650"/>
          <p14:tracePt t="23282" x="6438900" y="3549650"/>
          <p14:tracePt t="23313" x="7207250" y="3568700"/>
          <p14:tracePt t="23314" x="7232650" y="3568700"/>
          <p14:tracePt t="23329" x="7620000" y="3581400"/>
          <p14:tracePt t="23345" x="7937500" y="3600450"/>
          <p14:tracePt t="23363" x="8223250" y="3613150"/>
          <p14:tracePt t="23379" x="8470900" y="3632200"/>
          <p14:tracePt t="23396" x="8686800" y="3644900"/>
          <p14:tracePt t="23412" x="8877300" y="3644900"/>
          <p14:tracePt t="23429" x="9036050" y="3644900"/>
          <p14:tracePt t="23446" x="9163050" y="3644900"/>
          <p14:tracePt t="23462" x="9258300" y="3644900"/>
          <p14:tracePt t="23480" x="9353550" y="3644900"/>
          <p14:tracePt t="23500" x="9417050" y="3644900"/>
          <p14:tracePt t="23513" x="9455150" y="3644900"/>
          <p14:tracePt t="23530" x="9486900" y="3644900"/>
          <p14:tracePt t="23546" x="9499600" y="3644900"/>
          <p14:tracePt t="23567" x="9531350" y="3625850"/>
          <p14:tracePt t="23581" x="9550400" y="3625850"/>
          <p14:tracePt t="23825" x="9544050" y="3625850"/>
          <p14:tracePt t="23832" x="9531350" y="3625850"/>
          <p14:tracePt t="23847" x="9480550" y="3625850"/>
          <p14:tracePt t="23848" x="9467850" y="3625850"/>
          <p14:tracePt t="23863" x="9404350" y="3625850"/>
          <p14:tracePt t="23880" x="9290050" y="3644900"/>
          <p14:tracePt t="23881" x="9277350" y="3644900"/>
          <p14:tracePt t="23896" x="9182100" y="3644900"/>
          <p14:tracePt t="23912" x="9067800" y="3663950"/>
          <p14:tracePt t="23929" x="8928100" y="3676650"/>
          <p14:tracePt t="23929" x="0" y="0"/>
        </p14:tracePtLst>
        <p14:tracePtLst>
          <p14:tracePt t="24516" x="4343400" y="3498850"/>
          <p14:tracePt t="24530" x="4356100" y="3498850"/>
          <p14:tracePt t="24532" x="4375150" y="3498850"/>
          <p14:tracePt t="24546" x="4387850" y="3498850"/>
          <p14:tracePt t="24563" x="4438650" y="3498850"/>
          <p14:tracePt t="24564" x="4451350" y="3498850"/>
          <p14:tracePt t="24579" x="4502150" y="3498850"/>
          <p14:tracePt t="24596" x="4533900" y="3498850"/>
          <p14:tracePt t="24597" x="4546600" y="3498850"/>
          <p14:tracePt t="24630" x="4641850" y="3498850"/>
          <p14:tracePt t="24668" x="4768850" y="3505200"/>
          <p14:tracePt t="24698" x="4800600" y="3505200"/>
          <p14:tracePt t="24713" x="4819650" y="3505200"/>
          <p14:tracePt t="24816" x="0" y="0"/>
        </p14:tracePtLst>
        <p14:tracePtLst>
          <p14:tracePt t="31788" x="6667500" y="5073650"/>
          <p14:tracePt t="31799" x="6673850" y="5073650"/>
          <p14:tracePt t="31818" x="6692900" y="5073650"/>
          <p14:tracePt t="31819" x="6705600" y="5073650"/>
          <p14:tracePt t="31829" x="6737350" y="5073650"/>
          <p14:tracePt t="31848" x="6851650" y="5073650"/>
          <p14:tracePt t="31863" x="6959600" y="5073650"/>
          <p14:tracePt t="31897" x="7296150" y="5130800"/>
          <p14:tracePt t="31898" x="7308850" y="5137150"/>
          <p14:tracePt t="31929" x="7670800" y="5187950"/>
          <p14:tracePt t="31963" x="8007350" y="5200650"/>
          <p14:tracePt t="31979" x="8166100" y="5219700"/>
          <p14:tracePt t="31997" x="8350250" y="5219700"/>
          <p14:tracePt t="32012" x="8528050" y="5232400"/>
          <p14:tracePt t="32029" x="8750300" y="5251450"/>
          <p14:tracePt t="32046" x="8940800" y="5251450"/>
          <p14:tracePt t="32064" x="9112250" y="5251450"/>
          <p14:tracePt t="32079" x="9239250" y="5245100"/>
          <p14:tracePt t="32079" x="9258300" y="5245100"/>
          <p14:tracePt t="32095" x="9398000" y="5245100"/>
          <p14:tracePt t="32113" x="9563100" y="5232400"/>
          <p14:tracePt t="32129" x="9677400" y="5232400"/>
          <p14:tracePt t="32146" x="9785350" y="5213350"/>
          <p14:tracePt t="32163" x="9880600" y="5213350"/>
          <p14:tracePt t="32179" x="9956800" y="5207000"/>
          <p14:tracePt t="32196" x="10007600" y="5200650"/>
          <p14:tracePt t="32216" x="10058400" y="5200650"/>
          <p14:tracePt t="32231" x="10102850" y="5200650"/>
          <p14:tracePt t="32247" x="10134600" y="5200650"/>
          <p14:tracePt t="32265" x="10166350" y="5200650"/>
          <p14:tracePt t="32280" x="10210800" y="5187950"/>
          <p14:tracePt t="32296" x="10217150" y="5181600"/>
          <p14:tracePt t="32963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6AF9BE8-3171-7A3D-CFE0-1F9F12BC35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5" t="22506" r="1845" b="23058"/>
          <a:stretch/>
        </p:blipFill>
        <p:spPr>
          <a:xfrm>
            <a:off x="83463" y="1492141"/>
            <a:ext cx="6577819" cy="506275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57D113B-8F90-F2F8-F735-29BBACC69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76E41EB-44A6-F8BB-3A52-276EBEF972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70582" y="1825625"/>
                <a:ext cx="4483217" cy="4351338"/>
              </a:xfrm>
            </p:spPr>
            <p:txBody>
              <a:bodyPr/>
              <a:lstStyle/>
              <a:p>
                <a:endParaRPr lang="en-US" altLang="zh-TW" sz="1800" b="0" dirty="0">
                  <a:effectLst/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0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Rc</m:t>
                    </m:r>
                    <m: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Rr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24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altLang="zh-TW" sz="24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K</m:t>
                            </m:r>
                            <m:r>
                              <a:rPr lang="en-US" altLang="zh-TW" sz="24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TW" sz="24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</m:oMath>
                </a14:m>
                <a:endParaRPr lang="en-US" altLang="zh-TW" sz="1800" b="0" dirty="0">
                  <a:effectLst/>
                  <a:latin typeface="Menlo"/>
                </a:endParaRPr>
              </a:p>
              <a:p>
                <a:endParaRPr lang="zh-TW" altLang="en-US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76E41EB-44A6-F8BB-3A52-276EBEF972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70582" y="1825625"/>
                <a:ext cx="4483217" cy="4351338"/>
              </a:xfrm>
              <a:blipFill>
                <a:blip r:embed="rId3"/>
                <a:stretch>
                  <a:fillRect l="-17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829C11-C088-ED9C-141C-8CD209D9B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Joong−Ho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2BF22B6-D36D-EF23-CFD8-8FA19418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2313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EE55FB27-20D8-326A-B4A0-64DEF71C2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2" b="23582"/>
          <a:stretch/>
        </p:blipFill>
        <p:spPr>
          <a:xfrm>
            <a:off x="996967" y="1279448"/>
            <a:ext cx="5616968" cy="4425066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6C55B6-D54E-A395-40B7-ECAB7131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143B37-FFEC-959E-B023-18E7EF9A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內容版面配置區 2">
                <a:extLst>
                  <a:ext uri="{FF2B5EF4-FFF2-40B4-BE49-F238E27FC236}">
                    <a16:creationId xmlns:a16="http://schemas.microsoft.com/office/drawing/2014/main" id="{AA46DFAF-5415-410C-1362-50FE4966AF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70582" y="1825625"/>
                <a:ext cx="4483217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TW" sz="180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24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altLang="zh-TW" sz="24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K</m:t>
                            </m:r>
                            <m:r>
                              <a:rPr lang="en-US" altLang="zh-TW" sz="2400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i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altLang="zh-TW" sz="24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</m:e>
                    </m:d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Rc</m:t>
                    </m:r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Rr</m:t>
                    </m:r>
                    <m:r>
                      <a:rPr lang="zh-TW" alt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TW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lang="zh-TW" alt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altLang="zh-TW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zh-TW" altLang="en-US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altLang="zh-TW" sz="24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</m:oMath>
                </a14:m>
                <a:r>
                  <a:rPr lang="en-US" altLang="zh-TW" sz="2400" dirty="0">
                    <a:latin typeface="Menlo"/>
                    <a:ea typeface="Cambria Math" panose="02040503050406030204" pitchFamily="18" charset="0"/>
                  </a:rPr>
                  <a:t> 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altLang="zh-TW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TW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  <m: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2400" dirty="0">
                    <a:latin typeface="Menlo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l-GR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ζ</m:t>
                    </m:r>
                  </m:oMath>
                </a14:m>
                <a:endParaRPr lang="en-US" altLang="zh-TW" sz="2400" b="0" dirty="0">
                  <a:latin typeface="Menlo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l-GR" altLang="zh-TW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zh-TW" altLang="el-GR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p>
                        <m:r>
                          <a:rPr lang="en-US" altLang="zh-TW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zh-TW" altLang="el-G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  <m:r>
                      <a:rPr lang="el-GR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l-GR" altLang="zh-TW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ζ</m:t>
                    </m:r>
                  </m:oMath>
                </a14:m>
                <a:endParaRPr lang="en-US" altLang="zh-TW" sz="2400" dirty="0">
                  <a:latin typeface="Menlo"/>
                  <a:ea typeface="Cambria Math" panose="02040503050406030204" pitchFamily="18" charset="0"/>
                </a:endParaRPr>
              </a:p>
              <a:p>
                <a:endParaRPr lang="en-US" altLang="zh-TW" sz="1800" dirty="0">
                  <a:latin typeface="Menlo"/>
                </a:endParaRPr>
              </a:p>
              <a:p>
                <a:endParaRPr lang="zh-TW" altLang="en-US" dirty="0"/>
              </a:p>
            </p:txBody>
          </p:sp>
        </mc:Choice>
        <mc:Fallback>
          <p:sp>
            <p:nvSpPr>
              <p:cNvPr id="8" name="內容版面配置區 2">
                <a:extLst>
                  <a:ext uri="{FF2B5EF4-FFF2-40B4-BE49-F238E27FC236}">
                    <a16:creationId xmlns:a16="http://schemas.microsoft.com/office/drawing/2014/main" id="{AA46DFAF-5415-410C-1362-50FE4966AF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582" y="1825625"/>
                <a:ext cx="4483217" cy="4351338"/>
              </a:xfrm>
              <a:prstGeom prst="rect">
                <a:avLst/>
              </a:prstGeom>
              <a:blipFill>
                <a:blip r:embed="rId3"/>
                <a:stretch>
                  <a:fillRect l="-17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1834502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9650</TotalTime>
  <Words>375</Words>
  <Application>Microsoft Office PowerPoint</Application>
  <PresentationFormat>寬螢幕</PresentationFormat>
  <Paragraphs>67</Paragraphs>
  <Slides>12</Slides>
  <Notes>0</Notes>
  <HiddenSlides>0</HiddenSlides>
  <MMClips>9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Menlo</vt:lpstr>
      <vt:lpstr>標楷體</vt:lpstr>
      <vt:lpstr>Arial</vt:lpstr>
      <vt:lpstr>Calibri</vt:lpstr>
      <vt:lpstr>Calibri Light</vt:lpstr>
      <vt:lpstr>Cambria Math</vt:lpstr>
      <vt:lpstr>Times New Roman</vt:lpstr>
      <vt:lpstr>Office 佈景主題</vt:lpstr>
      <vt:lpstr> Cycloid Reducer</vt:lpstr>
      <vt:lpstr>大綱</vt:lpstr>
      <vt:lpstr>前情提要-外擺線減速機</vt:lpstr>
      <vt:lpstr>位移方程式</vt:lpstr>
      <vt:lpstr>位移方程式</vt:lpstr>
      <vt:lpstr>位移方程式-加入誤差項</vt:lpstr>
      <vt:lpstr>位移方程式-加入誤差項</vt:lpstr>
      <vt:lpstr>PowerPoint 簡報</vt:lpstr>
      <vt:lpstr>PowerPoint 簡報</vt:lpstr>
      <vt:lpstr>PowerPoint 簡報</vt:lpstr>
      <vt:lpstr>PowerPoint 簡報</vt:lpstr>
      <vt:lpstr>未來目標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Cycloid Reducer</dc:title>
  <dc:creator>Ya 周</dc:creator>
  <cp:lastModifiedBy>Ya 周</cp:lastModifiedBy>
  <cp:revision>32</cp:revision>
  <dcterms:created xsi:type="dcterms:W3CDTF">2023-10-10T19:40:22Z</dcterms:created>
  <dcterms:modified xsi:type="dcterms:W3CDTF">2024-04-21T22:40:31Z</dcterms:modified>
</cp:coreProperties>
</file>

<file path=docProps/thumbnail.jpeg>
</file>